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media/image2.svg" ContentType="image/svg+xml"/>
  <Override PartName="/ppt/media/image4.svg" ContentType="image/svg+xml"/>
  <Override PartName="/ppt/media/image6.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8CA"/>
    <a:srgbClr val="1D4ED8"/>
    <a:srgbClr val="A551F4"/>
    <a:srgbClr val="FFFFFF"/>
    <a:srgbClr val="A16207"/>
    <a:srgbClr val="000000"/>
    <a:srgbClr val="FACC15"/>
    <a:srgbClr val="FFC93C"/>
    <a:srgbClr val="05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7F994-7B23-4B30-9E0D-141B518001FB}" v="23" dt="2025-09-03T15:49:48.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microsoft.com/office/2016/11/relationships/changesInfo" Target="changesInfos/changesInfo1.xml"/><Relationship Id="rId8" Type="http://schemas.microsoft.com/office/2015/10/relationships/revisionInfo" Target="revisionInfo.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io Bellino" userId="4d67f9ee-b7e6-436d-9ca9-011d058f5ab9" providerId="ADAL" clId="{D6D7F994-7B23-4B30-9E0D-141B518001FB}"/>
    <pc:docChg chg="undo custSel delSld modMainMaster">
      <pc:chgData name="Alessio Bellino" userId="4d67f9ee-b7e6-436d-9ca9-011d058f5ab9" providerId="ADAL" clId="{D6D7F994-7B23-4B30-9E0D-141B518001FB}" dt="2025-09-03T15:49:48.493" v="146" actId="404"/>
      <pc:docMkLst>
        <pc:docMk/>
      </pc:docMkLst>
      <pc:sldChg chg="del">
        <pc:chgData name="Alessio Bellino" userId="4d67f9ee-b7e6-436d-9ca9-011d058f5ab9" providerId="ADAL" clId="{D6D7F994-7B23-4B30-9E0D-141B518001FB}" dt="2025-08-27T01:13:29.985" v="83" actId="47"/>
        <pc:sldMkLst>
          <pc:docMk/>
          <pc:sldMk cId="1091577834" sldId="256"/>
        </pc:sldMkLst>
      </pc:sldChg>
      <pc:sldChg chg="del">
        <pc:chgData name="Alessio Bellino" userId="4d67f9ee-b7e6-436d-9ca9-011d058f5ab9" providerId="ADAL" clId="{D6D7F994-7B23-4B30-9E0D-141B518001FB}" dt="2025-08-27T01:13:28.949" v="82" actId="47"/>
        <pc:sldMkLst>
          <pc:docMk/>
          <pc:sldMk cId="0" sldId="257"/>
        </pc:sldMkLst>
      </pc:sldChg>
      <pc:sldChg chg="del">
        <pc:chgData name="Alessio Bellino" userId="4d67f9ee-b7e6-436d-9ca9-011d058f5ab9" providerId="ADAL" clId="{D6D7F994-7B23-4B30-9E0D-141B518001FB}" dt="2025-08-27T01:13:25.571" v="81" actId="47"/>
        <pc:sldMkLst>
          <pc:docMk/>
          <pc:sldMk cId="0" sldId="258"/>
        </pc:sldMkLst>
      </pc:sldChg>
      <pc:sldChg chg="del">
        <pc:chgData name="Alessio Bellino" userId="4d67f9ee-b7e6-436d-9ca9-011d058f5ab9" providerId="ADAL" clId="{D6D7F994-7B23-4B30-9E0D-141B518001FB}" dt="2025-08-27T01:13:25.571" v="81" actId="47"/>
        <pc:sldMkLst>
          <pc:docMk/>
          <pc:sldMk cId="0" sldId="259"/>
        </pc:sldMkLst>
      </pc:sldChg>
      <pc:sldChg chg="del">
        <pc:chgData name="Alessio Bellino" userId="4d67f9ee-b7e6-436d-9ca9-011d058f5ab9" providerId="ADAL" clId="{D6D7F994-7B23-4B30-9E0D-141B518001FB}" dt="2025-08-27T01:13:25.571" v="81" actId="47"/>
        <pc:sldMkLst>
          <pc:docMk/>
          <pc:sldMk cId="0" sldId="260"/>
        </pc:sldMkLst>
      </pc:sldChg>
      <pc:sldChg chg="del">
        <pc:chgData name="Alessio Bellino" userId="4d67f9ee-b7e6-436d-9ca9-011d058f5ab9" providerId="ADAL" clId="{D6D7F994-7B23-4B30-9E0D-141B518001FB}" dt="2025-08-27T01:13:25.571" v="81" actId="47"/>
        <pc:sldMkLst>
          <pc:docMk/>
          <pc:sldMk cId="0" sldId="261"/>
        </pc:sldMkLst>
      </pc:sldChg>
      <pc:sldChg chg="del">
        <pc:chgData name="Alessio Bellino" userId="4d67f9ee-b7e6-436d-9ca9-011d058f5ab9" providerId="ADAL" clId="{D6D7F994-7B23-4B30-9E0D-141B518001FB}" dt="2025-08-27T01:13:25.571" v="81" actId="47"/>
        <pc:sldMkLst>
          <pc:docMk/>
          <pc:sldMk cId="0" sldId="262"/>
        </pc:sldMkLst>
      </pc:sldChg>
      <pc:sldChg chg="del">
        <pc:chgData name="Alessio Bellino" userId="4d67f9ee-b7e6-436d-9ca9-011d058f5ab9" providerId="ADAL" clId="{D6D7F994-7B23-4B30-9E0D-141B518001FB}" dt="2025-08-27T01:13:25.571" v="81" actId="47"/>
        <pc:sldMkLst>
          <pc:docMk/>
          <pc:sldMk cId="0" sldId="263"/>
        </pc:sldMkLst>
      </pc:sldChg>
      <pc:sldChg chg="del">
        <pc:chgData name="Alessio Bellino" userId="4d67f9ee-b7e6-436d-9ca9-011d058f5ab9" providerId="ADAL" clId="{D6D7F994-7B23-4B30-9E0D-141B518001FB}" dt="2025-08-27T01:13:25.571" v="81" actId="47"/>
        <pc:sldMkLst>
          <pc:docMk/>
          <pc:sldMk cId="0" sldId="264"/>
        </pc:sldMkLst>
      </pc:sldChg>
      <pc:sldChg chg="del">
        <pc:chgData name="Alessio Bellino" userId="4d67f9ee-b7e6-436d-9ca9-011d058f5ab9" providerId="ADAL" clId="{D6D7F994-7B23-4B30-9E0D-141B518001FB}" dt="2025-08-27T01:13:25.571" v="81" actId="47"/>
        <pc:sldMkLst>
          <pc:docMk/>
          <pc:sldMk cId="0" sldId="265"/>
        </pc:sldMkLst>
      </pc:sldChg>
      <pc:sldChg chg="del">
        <pc:chgData name="Alessio Bellino" userId="4d67f9ee-b7e6-436d-9ca9-011d058f5ab9" providerId="ADAL" clId="{D6D7F994-7B23-4B30-9E0D-141B518001FB}" dt="2025-08-27T01:13:25.571" v="81" actId="47"/>
        <pc:sldMkLst>
          <pc:docMk/>
          <pc:sldMk cId="0" sldId="266"/>
        </pc:sldMkLst>
      </pc:sldChg>
      <pc:sldChg chg="del">
        <pc:chgData name="Alessio Bellino" userId="4d67f9ee-b7e6-436d-9ca9-011d058f5ab9" providerId="ADAL" clId="{D6D7F994-7B23-4B30-9E0D-141B518001FB}" dt="2025-08-27T01:13:25.571" v="81" actId="47"/>
        <pc:sldMkLst>
          <pc:docMk/>
          <pc:sldMk cId="0" sldId="267"/>
        </pc:sldMkLst>
      </pc:sldChg>
      <pc:sldChg chg="del">
        <pc:chgData name="Alessio Bellino" userId="4d67f9ee-b7e6-436d-9ca9-011d058f5ab9" providerId="ADAL" clId="{D6D7F994-7B23-4B30-9E0D-141B518001FB}" dt="2025-08-27T01:13:25.571" v="81" actId="47"/>
        <pc:sldMkLst>
          <pc:docMk/>
          <pc:sldMk cId="0" sldId="268"/>
        </pc:sldMkLst>
      </pc:sldChg>
      <pc:sldMasterChg chg="modSldLayout">
        <pc:chgData name="Alessio Bellino" userId="4d67f9ee-b7e6-436d-9ca9-011d058f5ab9" providerId="ADAL" clId="{D6D7F994-7B23-4B30-9E0D-141B518001FB}" dt="2025-09-03T15:49:48.493" v="146" actId="404"/>
        <pc:sldMasterMkLst>
          <pc:docMk/>
          <pc:sldMasterMk cId="661577070" sldId="2147483648"/>
        </pc:sldMasterMkLst>
        <pc:sldLayoutChg chg="modSp mod">
          <pc:chgData name="Alessio Bellino" userId="4d67f9ee-b7e6-436d-9ca9-011d058f5ab9" providerId="ADAL" clId="{D6D7F994-7B23-4B30-9E0D-141B518001FB}" dt="2025-09-03T15:49:04.125" v="130" actId="403"/>
          <pc:sldLayoutMkLst>
            <pc:docMk/>
            <pc:sldMasterMk cId="661577070" sldId="2147483648"/>
            <pc:sldLayoutMk cId="552119573" sldId="2147483649"/>
          </pc:sldLayoutMkLst>
          <pc:spChg chg="mod">
            <ac:chgData name="Alessio Bellino" userId="4d67f9ee-b7e6-436d-9ca9-011d058f5ab9" providerId="ADAL" clId="{D6D7F994-7B23-4B30-9E0D-141B518001FB}" dt="2025-09-03T15:49:04.125" v="130" actId="403"/>
            <ac:spMkLst>
              <pc:docMk/>
              <pc:sldMasterMk cId="661577070" sldId="2147483648"/>
              <pc:sldLayoutMk cId="552119573" sldId="2147483649"/>
              <ac:spMk id="2" creationId="{F452E439-A5BF-EE24-C08E-1F9F20701E7E}"/>
            </ac:spMkLst>
          </pc:spChg>
          <pc:spChg chg="mod">
            <ac:chgData name="Alessio Bellino" userId="4d67f9ee-b7e6-436d-9ca9-011d058f5ab9" providerId="ADAL" clId="{D6D7F994-7B23-4B30-9E0D-141B518001FB}" dt="2025-09-03T15:29:12.824" v="119" actId="1035"/>
            <ac:spMkLst>
              <pc:docMk/>
              <pc:sldMasterMk cId="661577070" sldId="2147483648"/>
              <pc:sldLayoutMk cId="552119573" sldId="2147483649"/>
              <ac:spMk id="7" creationId="{D9290BF2-0C25-514A-9D89-51E5C7543451}"/>
            </ac:spMkLst>
          </pc:spChg>
        </pc:sldLayoutChg>
        <pc:sldLayoutChg chg="modSp mod">
          <pc:chgData name="Alessio Bellino" userId="4d67f9ee-b7e6-436d-9ca9-011d058f5ab9" providerId="ADAL" clId="{D6D7F994-7B23-4B30-9E0D-141B518001FB}" dt="2025-09-03T15:48:48.805" v="127" actId="404"/>
          <pc:sldLayoutMkLst>
            <pc:docMk/>
            <pc:sldMasterMk cId="661577070" sldId="2147483648"/>
            <pc:sldLayoutMk cId="1168460104" sldId="2147483656"/>
          </pc:sldLayoutMkLst>
          <pc:spChg chg="mod">
            <ac:chgData name="Alessio Bellino" userId="4d67f9ee-b7e6-436d-9ca9-011d058f5ab9" providerId="ADAL" clId="{D6D7F994-7B23-4B30-9E0D-141B518001FB}" dt="2025-09-03T15:48:48.805" v="127" actId="404"/>
            <ac:spMkLst>
              <pc:docMk/>
              <pc:sldMasterMk cId="661577070" sldId="2147483648"/>
              <pc:sldLayoutMk cId="1168460104" sldId="2147483656"/>
              <ac:spMk id="2" creationId="{D7FA4241-75AB-E168-9F15-606C0FA2D9CB}"/>
            </ac:spMkLst>
          </pc:spChg>
          <pc:spChg chg="mod">
            <ac:chgData name="Alessio Bellino" userId="4d67f9ee-b7e6-436d-9ca9-011d058f5ab9" providerId="ADAL" clId="{D6D7F994-7B23-4B30-9E0D-141B518001FB}" dt="2025-09-03T15:29:29.320" v="121" actId="207"/>
            <ac:spMkLst>
              <pc:docMk/>
              <pc:sldMasterMk cId="661577070" sldId="2147483648"/>
              <pc:sldLayoutMk cId="1168460104" sldId="2147483656"/>
              <ac:spMk id="4" creationId="{A9CE6CAF-4FD0-1FA1-1965-C06A9FCE86EB}"/>
            </ac:spMkLst>
          </pc:spChg>
        </pc:sldLayoutChg>
        <pc:sldLayoutChg chg="modSp mod">
          <pc:chgData name="Alessio Bellino" userId="4d67f9ee-b7e6-436d-9ca9-011d058f5ab9" providerId="ADAL" clId="{D6D7F994-7B23-4B30-9E0D-141B518001FB}" dt="2025-09-03T15:49:12.616" v="132" actId="404"/>
          <pc:sldLayoutMkLst>
            <pc:docMk/>
            <pc:sldMasterMk cId="661577070" sldId="2147483648"/>
            <pc:sldLayoutMk cId="892857456" sldId="2147483657"/>
          </pc:sldLayoutMkLst>
          <pc:spChg chg="mod">
            <ac:chgData name="Alessio Bellino" userId="4d67f9ee-b7e6-436d-9ca9-011d058f5ab9" providerId="ADAL" clId="{D6D7F994-7B23-4B30-9E0D-141B518001FB}" dt="2025-09-03T15:49:12.616" v="132" actId="404"/>
            <ac:spMkLst>
              <pc:docMk/>
              <pc:sldMasterMk cId="661577070" sldId="2147483648"/>
              <pc:sldLayoutMk cId="892857456" sldId="2147483657"/>
              <ac:spMk id="2" creationId="{D7FA4241-75AB-E168-9F15-606C0FA2D9CB}"/>
            </ac:spMkLst>
          </pc:spChg>
          <pc:spChg chg="mod">
            <ac:chgData name="Alessio Bellino" userId="4d67f9ee-b7e6-436d-9ca9-011d058f5ab9" providerId="ADAL" clId="{D6D7F994-7B23-4B30-9E0D-141B518001FB}" dt="2025-09-03T15:29:23.023" v="120" actId="207"/>
            <ac:spMkLst>
              <pc:docMk/>
              <pc:sldMasterMk cId="661577070" sldId="2147483648"/>
              <pc:sldLayoutMk cId="892857456" sldId="2147483657"/>
              <ac:spMk id="4" creationId="{A9CE6CAF-4FD0-1FA1-1965-C06A9FCE86EB}"/>
            </ac:spMkLst>
          </pc:spChg>
        </pc:sldLayoutChg>
        <pc:sldLayoutChg chg="modSp mod">
          <pc:chgData name="Alessio Bellino" userId="4d67f9ee-b7e6-436d-9ca9-011d058f5ab9" providerId="ADAL" clId="{D6D7F994-7B23-4B30-9E0D-141B518001FB}" dt="2025-09-03T15:49:21.285" v="134" actId="404"/>
          <pc:sldLayoutMkLst>
            <pc:docMk/>
            <pc:sldMasterMk cId="661577070" sldId="2147483648"/>
            <pc:sldLayoutMk cId="2348620504" sldId="2147483658"/>
          </pc:sldLayoutMkLst>
          <pc:spChg chg="mod">
            <ac:chgData name="Alessio Bellino" userId="4d67f9ee-b7e6-436d-9ca9-011d058f5ab9" providerId="ADAL" clId="{D6D7F994-7B23-4B30-9E0D-141B518001FB}" dt="2025-09-03T15:49:21.285" v="134" actId="404"/>
            <ac:spMkLst>
              <pc:docMk/>
              <pc:sldMasterMk cId="661577070" sldId="2147483648"/>
              <pc:sldLayoutMk cId="2348620504" sldId="2147483658"/>
              <ac:spMk id="2" creationId="{D7FA4241-75AB-E168-9F15-606C0FA2D9CB}"/>
            </ac:spMkLst>
          </pc:spChg>
          <pc:spChg chg="mod">
            <ac:chgData name="Alessio Bellino" userId="4d67f9ee-b7e6-436d-9ca9-011d058f5ab9" providerId="ADAL" clId="{D6D7F994-7B23-4B30-9E0D-141B518001FB}" dt="2025-09-03T15:29:01.370" v="113" actId="207"/>
            <ac:spMkLst>
              <pc:docMk/>
              <pc:sldMasterMk cId="661577070" sldId="2147483648"/>
              <pc:sldLayoutMk cId="2348620504" sldId="2147483658"/>
              <ac:spMk id="4" creationId="{A9CE6CAF-4FD0-1FA1-1965-C06A9FCE86EB}"/>
            </ac:spMkLst>
          </pc:spChg>
        </pc:sldLayoutChg>
        <pc:sldLayoutChg chg="addSp delSp modSp mod">
          <pc:chgData name="Alessio Bellino" userId="4d67f9ee-b7e6-436d-9ca9-011d058f5ab9" providerId="ADAL" clId="{D6D7F994-7B23-4B30-9E0D-141B518001FB}" dt="2025-09-03T15:49:28.125" v="136" actId="404"/>
          <pc:sldLayoutMkLst>
            <pc:docMk/>
            <pc:sldMasterMk cId="661577070" sldId="2147483648"/>
            <pc:sldLayoutMk cId="1471266884" sldId="2147483659"/>
          </pc:sldLayoutMkLst>
          <pc:spChg chg="mod">
            <ac:chgData name="Alessio Bellino" userId="4d67f9ee-b7e6-436d-9ca9-011d058f5ab9" providerId="ADAL" clId="{D6D7F994-7B23-4B30-9E0D-141B518001FB}" dt="2025-09-03T15:49:28.125" v="136" actId="404"/>
            <ac:spMkLst>
              <pc:docMk/>
              <pc:sldMasterMk cId="661577070" sldId="2147483648"/>
              <pc:sldLayoutMk cId="1471266884" sldId="2147483659"/>
              <ac:spMk id="2" creationId="{D7FA4241-75AB-E168-9F15-606C0FA2D9CB}"/>
            </ac:spMkLst>
          </pc:spChg>
          <pc:spChg chg="add mod">
            <ac:chgData name="Alessio Bellino" userId="4d67f9ee-b7e6-436d-9ca9-011d058f5ab9" providerId="ADAL" clId="{D6D7F994-7B23-4B30-9E0D-141B518001FB}" dt="2025-08-27T01:11:08.780" v="46" actId="1035"/>
            <ac:spMkLst>
              <pc:docMk/>
              <pc:sldMasterMk cId="661577070" sldId="2147483648"/>
              <pc:sldLayoutMk cId="1471266884" sldId="2147483659"/>
              <ac:spMk id="3" creationId="{F876292C-B4E7-FCE3-1E74-154C919298A3}"/>
            </ac:spMkLst>
          </pc:spChg>
          <pc:spChg chg="mod">
            <ac:chgData name="Alessio Bellino" userId="4d67f9ee-b7e6-436d-9ca9-011d058f5ab9" providerId="ADAL" clId="{D6D7F994-7B23-4B30-9E0D-141B518001FB}" dt="2025-09-03T15:29:00.979" v="112" actId="207"/>
            <ac:spMkLst>
              <pc:docMk/>
              <pc:sldMasterMk cId="661577070" sldId="2147483648"/>
              <pc:sldLayoutMk cId="1471266884" sldId="2147483659"/>
              <ac:spMk id="4" creationId="{A9CE6CAF-4FD0-1FA1-1965-C06A9FCE86EB}"/>
            </ac:spMkLst>
          </pc:spChg>
          <pc:spChg chg="add mod">
            <ac:chgData name="Alessio Bellino" userId="4d67f9ee-b7e6-436d-9ca9-011d058f5ab9" providerId="ADAL" clId="{D6D7F994-7B23-4B30-9E0D-141B518001FB}" dt="2025-08-27T01:10:37.653" v="27" actId="1076"/>
            <ac:spMkLst>
              <pc:docMk/>
              <pc:sldMasterMk cId="661577070" sldId="2147483648"/>
              <pc:sldLayoutMk cId="1471266884" sldId="2147483659"/>
              <ac:spMk id="5" creationId="{6F44FAD5-85C0-5126-BEBB-39AE90164067}"/>
            </ac:spMkLst>
          </pc:spChg>
          <pc:spChg chg="add mod">
            <ac:chgData name="Alessio Bellino" userId="4d67f9ee-b7e6-436d-9ca9-011d058f5ab9" providerId="ADAL" clId="{D6D7F994-7B23-4B30-9E0D-141B518001FB}" dt="2025-08-27T01:10:37.653" v="27" actId="1076"/>
            <ac:spMkLst>
              <pc:docMk/>
              <pc:sldMasterMk cId="661577070" sldId="2147483648"/>
              <pc:sldLayoutMk cId="1471266884" sldId="2147483659"/>
              <ac:spMk id="6" creationId="{5E15C401-2708-BE2C-313C-6E972121150A}"/>
            </ac:spMkLst>
          </pc:spChg>
          <pc:spChg chg="mod">
            <ac:chgData name="Alessio Bellino" userId="4d67f9ee-b7e6-436d-9ca9-011d058f5ab9" providerId="ADAL" clId="{D6D7F994-7B23-4B30-9E0D-141B518001FB}" dt="2025-08-27T01:11:08.780" v="46" actId="1035"/>
            <ac:spMkLst>
              <pc:docMk/>
              <pc:sldMasterMk cId="661577070" sldId="2147483648"/>
              <pc:sldLayoutMk cId="1471266884" sldId="2147483659"/>
              <ac:spMk id="10" creationId="{7EE5EA41-8A93-19E6-0938-921548C16043}"/>
            </ac:spMkLst>
          </pc:spChg>
          <pc:spChg chg="mod">
            <ac:chgData name="Alessio Bellino" userId="4d67f9ee-b7e6-436d-9ca9-011d058f5ab9" providerId="ADAL" clId="{D6D7F994-7B23-4B30-9E0D-141B518001FB}" dt="2025-08-27T01:11:37.001" v="74" actId="14100"/>
            <ac:spMkLst>
              <pc:docMk/>
              <pc:sldMasterMk cId="661577070" sldId="2147483648"/>
              <pc:sldLayoutMk cId="1471266884" sldId="2147483659"/>
              <ac:spMk id="13" creationId="{33A5CA17-0E07-7C00-D057-B222092BBE90}"/>
            </ac:spMkLst>
          </pc:spChg>
        </pc:sldLayoutChg>
        <pc:sldLayoutChg chg="addSp delSp modSp mod">
          <pc:chgData name="Alessio Bellino" userId="4d67f9ee-b7e6-436d-9ca9-011d058f5ab9" providerId="ADAL" clId="{D6D7F994-7B23-4B30-9E0D-141B518001FB}" dt="2025-09-03T15:48:58.086" v="129" actId="403"/>
          <pc:sldLayoutMkLst>
            <pc:docMk/>
            <pc:sldMasterMk cId="661577070" sldId="2147483648"/>
            <pc:sldLayoutMk cId="1862163226" sldId="2147483660"/>
          </pc:sldLayoutMkLst>
          <pc:spChg chg="mod">
            <ac:chgData name="Alessio Bellino" userId="4d67f9ee-b7e6-436d-9ca9-011d058f5ab9" providerId="ADAL" clId="{D6D7F994-7B23-4B30-9E0D-141B518001FB}" dt="2025-09-03T15:48:58.086" v="129" actId="403"/>
            <ac:spMkLst>
              <pc:docMk/>
              <pc:sldMasterMk cId="661577070" sldId="2147483648"/>
              <pc:sldLayoutMk cId="1862163226" sldId="2147483660"/>
              <ac:spMk id="2" creationId="{F452E439-A5BF-EE24-C08E-1F9F20701E7E}"/>
            </ac:spMkLst>
          </pc:spChg>
          <pc:spChg chg="mod">
            <ac:chgData name="Alessio Bellino" userId="4d67f9ee-b7e6-436d-9ca9-011d058f5ab9" providerId="ADAL" clId="{D6D7F994-7B23-4B30-9E0D-141B518001FB}" dt="2025-09-03T15:29:32.545" v="122" actId="207"/>
            <ac:spMkLst>
              <pc:docMk/>
              <pc:sldMasterMk cId="661577070" sldId="2147483648"/>
              <pc:sldLayoutMk cId="1862163226" sldId="2147483660"/>
              <ac:spMk id="7" creationId="{D9290BF2-0C25-514A-9D89-51E5C7543451}"/>
            </ac:spMkLst>
          </pc:spChg>
        </pc:sldLayoutChg>
        <pc:sldLayoutChg chg="modSp mod">
          <pc:chgData name="Alessio Bellino" userId="4d67f9ee-b7e6-436d-9ca9-011d058f5ab9" providerId="ADAL" clId="{D6D7F994-7B23-4B30-9E0D-141B518001FB}" dt="2025-09-03T15:49:36.430" v="140" actId="404"/>
          <pc:sldLayoutMkLst>
            <pc:docMk/>
            <pc:sldMasterMk cId="661577070" sldId="2147483648"/>
            <pc:sldLayoutMk cId="4274332006" sldId="2147483661"/>
          </pc:sldLayoutMkLst>
          <pc:spChg chg="mod">
            <ac:chgData name="Alessio Bellino" userId="4d67f9ee-b7e6-436d-9ca9-011d058f5ab9" providerId="ADAL" clId="{D6D7F994-7B23-4B30-9E0D-141B518001FB}" dt="2025-09-03T15:49:36.430" v="140" actId="404"/>
            <ac:spMkLst>
              <pc:docMk/>
              <pc:sldMasterMk cId="661577070" sldId="2147483648"/>
              <pc:sldLayoutMk cId="4274332006" sldId="2147483661"/>
              <ac:spMk id="2" creationId="{D7FA4241-75AB-E168-9F15-606C0FA2D9CB}"/>
            </ac:spMkLst>
          </pc:spChg>
          <pc:spChg chg="mod">
            <ac:chgData name="Alessio Bellino" userId="4d67f9ee-b7e6-436d-9ca9-011d058f5ab9" providerId="ADAL" clId="{D6D7F994-7B23-4B30-9E0D-141B518001FB}" dt="2025-09-03T15:29:00.051" v="110" actId="207"/>
            <ac:spMkLst>
              <pc:docMk/>
              <pc:sldMasterMk cId="661577070" sldId="2147483648"/>
              <pc:sldLayoutMk cId="4274332006" sldId="2147483661"/>
              <ac:spMk id="6" creationId="{A414259A-EE28-0473-21CE-0257CE7539E5}"/>
            </ac:spMkLst>
          </pc:spChg>
        </pc:sldLayoutChg>
        <pc:sldLayoutChg chg="modSp mod">
          <pc:chgData name="Alessio Bellino" userId="4d67f9ee-b7e6-436d-9ca9-011d058f5ab9" providerId="ADAL" clId="{D6D7F994-7B23-4B30-9E0D-141B518001FB}" dt="2025-09-03T15:49:33.029" v="138" actId="404"/>
          <pc:sldLayoutMkLst>
            <pc:docMk/>
            <pc:sldMasterMk cId="661577070" sldId="2147483648"/>
            <pc:sldLayoutMk cId="708463557" sldId="2147483662"/>
          </pc:sldLayoutMkLst>
          <pc:spChg chg="mod">
            <ac:chgData name="Alessio Bellino" userId="4d67f9ee-b7e6-436d-9ca9-011d058f5ab9" providerId="ADAL" clId="{D6D7F994-7B23-4B30-9E0D-141B518001FB}" dt="2025-09-03T15:49:33.029" v="138" actId="404"/>
            <ac:spMkLst>
              <pc:docMk/>
              <pc:sldMasterMk cId="661577070" sldId="2147483648"/>
              <pc:sldLayoutMk cId="708463557" sldId="2147483662"/>
              <ac:spMk id="2" creationId="{D7FA4241-75AB-E168-9F15-606C0FA2D9CB}"/>
            </ac:spMkLst>
          </pc:spChg>
          <pc:spChg chg="mod">
            <ac:chgData name="Alessio Bellino" userId="4d67f9ee-b7e6-436d-9ca9-011d058f5ab9" providerId="ADAL" clId="{D6D7F994-7B23-4B30-9E0D-141B518001FB}" dt="2025-09-03T15:29:00.547" v="111" actId="207"/>
            <ac:spMkLst>
              <pc:docMk/>
              <pc:sldMasterMk cId="661577070" sldId="2147483648"/>
              <pc:sldLayoutMk cId="708463557" sldId="2147483662"/>
              <ac:spMk id="6" creationId="{A414259A-EE28-0473-21CE-0257CE7539E5}"/>
            </ac:spMkLst>
          </pc:spChg>
        </pc:sldLayoutChg>
        <pc:sldLayoutChg chg="modSp mod">
          <pc:chgData name="Alessio Bellino" userId="4d67f9ee-b7e6-436d-9ca9-011d058f5ab9" providerId="ADAL" clId="{D6D7F994-7B23-4B30-9E0D-141B518001FB}" dt="2025-09-03T15:49:48.493" v="146" actId="404"/>
          <pc:sldLayoutMkLst>
            <pc:docMk/>
            <pc:sldMasterMk cId="661577070" sldId="2147483648"/>
            <pc:sldLayoutMk cId="1162041891" sldId="2147483663"/>
          </pc:sldLayoutMkLst>
          <pc:spChg chg="mod">
            <ac:chgData name="Alessio Bellino" userId="4d67f9ee-b7e6-436d-9ca9-011d058f5ab9" providerId="ADAL" clId="{D6D7F994-7B23-4B30-9E0D-141B518001FB}" dt="2025-09-03T15:49:48.493" v="146" actId="404"/>
            <ac:spMkLst>
              <pc:docMk/>
              <pc:sldMasterMk cId="661577070" sldId="2147483648"/>
              <pc:sldLayoutMk cId="1162041891" sldId="2147483663"/>
              <ac:spMk id="2" creationId="{D7FA4241-75AB-E168-9F15-606C0FA2D9CB}"/>
            </ac:spMkLst>
          </pc:spChg>
          <pc:spChg chg="mod">
            <ac:chgData name="Alessio Bellino" userId="4d67f9ee-b7e6-436d-9ca9-011d058f5ab9" providerId="ADAL" clId="{D6D7F994-7B23-4B30-9E0D-141B518001FB}" dt="2025-09-03T15:49:46.156" v="144" actId="403"/>
            <ac:spMkLst>
              <pc:docMk/>
              <pc:sldMasterMk cId="661577070" sldId="2147483648"/>
              <pc:sldLayoutMk cId="1162041891" sldId="2147483663"/>
              <ac:spMk id="6" creationId="{A414259A-EE28-0473-21CE-0257CE7539E5}"/>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 Id="rId4" Type="http://schemas.openxmlformats.org/officeDocument/2006/relationships/image" Target="../media/image3.png"/><Relationship Id="rId5"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90BF2-0C25-514A-9D89-51E5C7543451}"/>
              </a:ext>
            </a:extLst>
          </p:cNvPr>
          <p:cNvSpPr/>
          <p:nvPr userDrawn="1"/>
        </p:nvSpPr>
        <p:spPr>
          <a:xfrm>
            <a:off x="0" y="0"/>
            <a:ext cx="12192001"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 name="Rectangle: Rounded Corners 7">
            <a:extLst>
              <a:ext uri="{FF2B5EF4-FFF2-40B4-BE49-F238E27FC236}">
                <a16:creationId xmlns:a16="http://schemas.microsoft.com/office/drawing/2014/main" id="{B1EBC41C-1973-BA75-6DA5-7476F2924EA7}"/>
              </a:ext>
            </a:extLst>
          </p:cNvPr>
          <p:cNvSpPr/>
          <p:nvPr userDrawn="1"/>
        </p:nvSpPr>
        <p:spPr>
          <a:xfrm>
            <a:off x="313509" y="1384663"/>
            <a:ext cx="11529241" cy="5130437"/>
          </a:xfrm>
          <a:prstGeom prst="roundRect">
            <a:avLst>
              <a:gd name="adj" fmla="val 3565"/>
            </a:avLst>
          </a:prstGeom>
          <a:solidFill>
            <a:srgbClr val="FACC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2E439-A5BF-EE24-C08E-1F9F20701E7E}"/>
              </a:ext>
            </a:extLst>
          </p:cNvPr>
          <p:cNvSpPr>
            <a:spLocks noGrp="1"/>
          </p:cNvSpPr>
          <p:nvPr>
            <p:ph type="ctrTitle"/>
          </p:nvPr>
        </p:nvSpPr>
        <p:spPr>
          <a:xfrm>
            <a:off x="349250" y="332438"/>
            <a:ext cx="9702800" cy="498598"/>
          </a:xfrm>
        </p:spPr>
        <p:txBody>
          <a:bodyPr lIns="0" tIns="0" rIns="0" bIns="0" anchor="ctr" anchorCtr="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B2B2810-E0CF-406E-4F44-3A1E40441DD8}"/>
              </a:ext>
            </a:extLst>
          </p:cNvPr>
          <p:cNvSpPr>
            <a:spLocks noGrp="1"/>
          </p:cNvSpPr>
          <p:nvPr>
            <p:ph type="subTitle" idx="1"/>
          </p:nvPr>
        </p:nvSpPr>
        <p:spPr>
          <a:xfrm>
            <a:off x="719394" y="3354907"/>
            <a:ext cx="2755326" cy="2828179"/>
          </a:xfrm>
        </p:spPr>
        <p:txBody>
          <a:bodyPr lIns="0" tIns="0" rIns="0" bIns="0"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5">
            <a:extLst>
              <a:ext uri="{FF2B5EF4-FFF2-40B4-BE49-F238E27FC236}">
                <a16:creationId xmlns:a16="http://schemas.microsoft.com/office/drawing/2014/main" id="{5E4B69F6-FE45-27AD-6411-FD4BBF3B0AE0}"/>
              </a:ext>
            </a:extLst>
          </p:cNvPr>
          <p:cNvSpPr>
            <a:spLocks noGrp="1"/>
          </p:cNvSpPr>
          <p:nvPr>
            <p:ph type="pic" sz="quarter" idx="11"/>
          </p:nvPr>
        </p:nvSpPr>
        <p:spPr>
          <a:xfrm>
            <a:off x="3684945" y="1769366"/>
            <a:ext cx="7745054" cy="4413720"/>
          </a:xfrm>
          <a:prstGeom prst="roundRect">
            <a:avLst>
              <a:gd name="adj" fmla="val 3456"/>
            </a:avLst>
          </a:prstGeom>
          <a:noFill/>
          <a:ln w="57150">
            <a:solidFill>
              <a:srgbClr val="FFFFFF"/>
            </a:solidFill>
          </a:ln>
        </p:spPr>
        <p:txBody>
          <a:bodyPr/>
          <a:lstStyle/>
          <a:p>
            <a:endParaRPr lang="en-US"/>
          </a:p>
        </p:txBody>
      </p:sp>
      <p:pic>
        <p:nvPicPr>
          <p:cNvPr id="10" name="Graphic 9">
            <a:extLst>
              <a:ext uri="{FF2B5EF4-FFF2-40B4-BE49-F238E27FC236}">
                <a16:creationId xmlns:a16="http://schemas.microsoft.com/office/drawing/2014/main" id="{AB9BB7E5-C85F-0334-276C-7C712C2ED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02626" y="388103"/>
            <a:ext cx="1640124" cy="369739"/>
          </a:xfrm>
          <a:prstGeom prst="rect">
            <a:avLst/>
          </a:prstGeom>
        </p:spPr>
      </p:pic>
      <p:grpSp>
        <p:nvGrpSpPr>
          <p:cNvPr id="12" name="Group 11">
            <a:extLst>
              <a:ext uri="{FF2B5EF4-FFF2-40B4-BE49-F238E27FC236}">
                <a16:creationId xmlns:a16="http://schemas.microsoft.com/office/drawing/2014/main" id="{1079A8B7-BAF0-EF58-AC85-EFDE61C90324}"/>
              </a:ext>
            </a:extLst>
          </p:cNvPr>
          <p:cNvGrpSpPr/>
          <p:nvPr userDrawn="1"/>
        </p:nvGrpSpPr>
        <p:grpSpPr>
          <a:xfrm>
            <a:off x="719394" y="1776715"/>
            <a:ext cx="1383463" cy="1317216"/>
            <a:chOff x="1784610" y="2330845"/>
            <a:chExt cx="1383463" cy="1317216"/>
          </a:xfrm>
        </p:grpSpPr>
        <p:sp>
          <p:nvSpPr>
            <p:cNvPr id="11" name="Rectangle: Rounded Corners 10">
              <a:extLst>
                <a:ext uri="{FF2B5EF4-FFF2-40B4-BE49-F238E27FC236}">
                  <a16:creationId xmlns:a16="http://schemas.microsoft.com/office/drawing/2014/main" id="{6EA8E70E-EF90-8C91-7557-6DA5901AE857}"/>
                </a:ext>
              </a:extLst>
            </p:cNvPr>
            <p:cNvSpPr/>
            <p:nvPr userDrawn="1"/>
          </p:nvSpPr>
          <p:spPr>
            <a:xfrm>
              <a:off x="1784610" y="2330845"/>
              <a:ext cx="1383463" cy="1317216"/>
            </a:xfrm>
            <a:prstGeom prst="roundRect">
              <a:avLst>
                <a:gd name="adj" fmla="val 840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D9C78F5D-0C65-AD3C-3EA2-AE6C8BBC81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72559" y="2451078"/>
              <a:ext cx="807564" cy="1076750"/>
            </a:xfrm>
            <a:prstGeom prst="rect">
              <a:avLst/>
            </a:prstGeom>
          </p:spPr>
        </p:pic>
      </p:grpSp>
    </p:spTree>
    <p:extLst>
      <p:ext uri="{BB962C8B-B14F-4D97-AF65-F5344CB8AC3E}">
        <p14:creationId xmlns:p14="http://schemas.microsoft.com/office/powerpoint/2010/main" val="55211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43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at-to-d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90BF2-0C25-514A-9D89-51E5C7543451}"/>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US"/>
          </a:p>
        </p:txBody>
      </p:sp>
      <p:sp>
        <p:nvSpPr>
          <p:cNvPr id="2" name="Title 1">
            <a:extLst>
              <a:ext uri="{FF2B5EF4-FFF2-40B4-BE49-F238E27FC236}">
                <a16:creationId xmlns:a16="http://schemas.microsoft.com/office/drawing/2014/main" id="{F452E439-A5BF-EE24-C08E-1F9F20701E7E}"/>
              </a:ext>
            </a:extLst>
          </p:cNvPr>
          <p:cNvSpPr>
            <a:spLocks noGrp="1"/>
          </p:cNvSpPr>
          <p:nvPr>
            <p:ph type="ctrTitle"/>
          </p:nvPr>
        </p:nvSpPr>
        <p:spPr>
          <a:xfrm>
            <a:off x="357517" y="352860"/>
            <a:ext cx="11489043" cy="498598"/>
          </a:xfrm>
        </p:spPr>
        <p:txBody>
          <a:bodyPr wrap="square" lIns="0" tIns="0" rIns="0" bIns="0" anchor="ctr" anchorCtr="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6" name="Picture Placeholder 5">
            <a:extLst>
              <a:ext uri="{FF2B5EF4-FFF2-40B4-BE49-F238E27FC236}">
                <a16:creationId xmlns:a16="http://schemas.microsoft.com/office/drawing/2014/main" id="{5E4B69F6-FE45-27AD-6411-FD4BBF3B0AE0}"/>
              </a:ext>
            </a:extLst>
          </p:cNvPr>
          <p:cNvSpPr>
            <a:spLocks noGrp="1"/>
          </p:cNvSpPr>
          <p:nvPr>
            <p:ph type="pic" sz="quarter" idx="11"/>
          </p:nvPr>
        </p:nvSpPr>
        <p:spPr>
          <a:xfrm>
            <a:off x="1441138" y="1197600"/>
            <a:ext cx="9331959" cy="5318057"/>
          </a:xfrm>
          <a:prstGeom prst="roundRect">
            <a:avLst>
              <a:gd name="adj" fmla="val 3456"/>
            </a:avLst>
          </a:prstGeom>
          <a:solidFill>
            <a:schemeClr val="tx1"/>
          </a:solidFill>
          <a:ln w="57150">
            <a:noFill/>
          </a:ln>
        </p:spPr>
        <p:txBody>
          <a:bodyPr/>
          <a:lstStyle/>
          <a:p>
            <a:endParaRPr lang="en-US"/>
          </a:p>
        </p:txBody>
      </p:sp>
    </p:spTree>
    <p:extLst>
      <p:ext uri="{BB962C8B-B14F-4D97-AF65-F5344CB8AC3E}">
        <p14:creationId xmlns:p14="http://schemas.microsoft.com/office/powerpoint/2010/main" val="186216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52629" y="405753"/>
            <a:ext cx="11509172" cy="498598"/>
          </a:xfrm>
        </p:spPr>
        <p:txBody>
          <a:bodyPr wrap="square"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2468" y="2107350"/>
            <a:ext cx="7742784" cy="4412426"/>
          </a:xfrm>
          <a:prstGeom prst="roundRect">
            <a:avLst>
              <a:gd name="adj" fmla="val 3456"/>
            </a:avLst>
          </a:prstGeom>
          <a:solidFill>
            <a:schemeClr val="tx1"/>
          </a:solidFill>
          <a:ln w="5715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8469867" y="2107347"/>
            <a:ext cx="3379665" cy="4412427"/>
          </a:xfrm>
          <a:prstGeom prst="roundRect">
            <a:avLst>
              <a:gd name="adj" fmla="val 4602"/>
            </a:avLst>
          </a:prstGeom>
          <a:solidFill>
            <a:srgbClr val="000000">
              <a:alpha val="50000"/>
            </a:srgb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846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6207" y="401133"/>
            <a:ext cx="11505434" cy="498598"/>
          </a:xfrm>
        </p:spPr>
        <p:txBody>
          <a:bodyPr wrap="square"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5152" y="1376583"/>
            <a:ext cx="5483524" cy="3124928"/>
          </a:xfrm>
          <a:prstGeom prst="roundRect">
            <a:avLst>
              <a:gd name="adj" fmla="val 3456"/>
            </a:avLst>
          </a:prstGeom>
          <a:solidFill>
            <a:schemeClr val="tx1"/>
          </a:solidFill>
          <a:ln w="5715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45151" y="4836160"/>
            <a:ext cx="11505434" cy="1692886"/>
          </a:xfrm>
          <a:prstGeom prst="roundRect">
            <a:avLst>
              <a:gd name="adj" fmla="val 9302"/>
            </a:avLst>
          </a:prstGeom>
          <a:solidFill>
            <a:srgbClr val="000000">
              <a:alpha val="40000"/>
            </a:srgbClr>
          </a:solidFill>
        </p:spPr>
        <p:txBody>
          <a:bodyPr anchor="ctr" anchorCtr="0">
            <a:normAutofit/>
          </a:bodyPr>
          <a:lstStyle>
            <a:lvl1pPr marL="0" indent="0">
              <a:buNone/>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5">
            <a:extLst>
              <a:ext uri="{FF2B5EF4-FFF2-40B4-BE49-F238E27FC236}">
                <a16:creationId xmlns:a16="http://schemas.microsoft.com/office/drawing/2014/main" id="{0DF48D15-1243-3CFE-9BF8-52297AA92FD4}"/>
              </a:ext>
            </a:extLst>
          </p:cNvPr>
          <p:cNvSpPr>
            <a:spLocks noGrp="1"/>
          </p:cNvSpPr>
          <p:nvPr>
            <p:ph type="pic" sz="quarter" idx="13"/>
          </p:nvPr>
        </p:nvSpPr>
        <p:spPr>
          <a:xfrm>
            <a:off x="6363324" y="1376583"/>
            <a:ext cx="5483524" cy="3124928"/>
          </a:xfrm>
          <a:prstGeom prst="roundRect">
            <a:avLst>
              <a:gd name="adj" fmla="val 3456"/>
            </a:avLst>
          </a:prstGeom>
          <a:solidFill>
            <a:schemeClr val="tx1"/>
          </a:solidFill>
          <a:ln w="57150">
            <a:noFill/>
          </a:ln>
        </p:spPr>
        <p:txBody>
          <a:bodyPr/>
          <a:lstStyle/>
          <a:p>
            <a:endParaRPr lang="en-US"/>
          </a:p>
        </p:txBody>
      </p:sp>
    </p:spTree>
    <p:extLst>
      <p:ext uri="{BB962C8B-B14F-4D97-AF65-F5344CB8AC3E}">
        <p14:creationId xmlns:p14="http://schemas.microsoft.com/office/powerpoint/2010/main" val="89285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0845" y="399603"/>
            <a:ext cx="11516880" cy="498598"/>
          </a:xfrm>
        </p:spPr>
        <p:txBody>
          <a:bodyPr wrap="square" lIns="0" tIns="0" rIns="0" bIns="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33375" y="1346630"/>
            <a:ext cx="3577086" cy="2038495"/>
          </a:xfrm>
          <a:prstGeom prst="roundRect">
            <a:avLst>
              <a:gd name="adj" fmla="val 3456"/>
            </a:avLst>
          </a:prstGeom>
          <a:solidFill>
            <a:schemeClr val="tx1"/>
          </a:solidFill>
          <a:ln w="3810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33375" y="3774775"/>
            <a:ext cx="11524350" cy="2757636"/>
          </a:xfrm>
          <a:prstGeom prst="roundRect">
            <a:avLst>
              <a:gd name="adj" fmla="val 4836"/>
            </a:avLst>
          </a:prstGeom>
          <a:solidFill>
            <a:srgbClr val="000000">
              <a:alpha val="40000"/>
            </a:srgb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2FA5519-3AB3-CEC1-AE02-532EC2CCB4D8}"/>
              </a:ext>
            </a:extLst>
          </p:cNvPr>
          <p:cNvSpPr>
            <a:spLocks noGrp="1"/>
          </p:cNvSpPr>
          <p:nvPr>
            <p:ph type="pic" sz="quarter" idx="13"/>
          </p:nvPr>
        </p:nvSpPr>
        <p:spPr>
          <a:xfrm>
            <a:off x="4307007" y="1346630"/>
            <a:ext cx="3577086" cy="2038495"/>
          </a:xfrm>
          <a:prstGeom prst="roundRect">
            <a:avLst>
              <a:gd name="adj" fmla="val 3456"/>
            </a:avLst>
          </a:prstGeom>
          <a:solidFill>
            <a:schemeClr val="tx1"/>
          </a:solidFill>
          <a:ln w="38100">
            <a:noFill/>
          </a:ln>
        </p:spPr>
        <p:txBody>
          <a:bodyPr/>
          <a:lstStyle/>
          <a:p>
            <a:endParaRPr lang="en-US"/>
          </a:p>
        </p:txBody>
      </p:sp>
      <p:sp>
        <p:nvSpPr>
          <p:cNvPr id="9" name="Picture Placeholder 5">
            <a:extLst>
              <a:ext uri="{FF2B5EF4-FFF2-40B4-BE49-F238E27FC236}">
                <a16:creationId xmlns:a16="http://schemas.microsoft.com/office/drawing/2014/main" id="{31B82278-DD8A-4CE0-788E-1B913AF1EBBC}"/>
              </a:ext>
            </a:extLst>
          </p:cNvPr>
          <p:cNvSpPr>
            <a:spLocks noGrp="1"/>
          </p:cNvSpPr>
          <p:nvPr>
            <p:ph type="pic" sz="quarter" idx="14"/>
          </p:nvPr>
        </p:nvSpPr>
        <p:spPr>
          <a:xfrm>
            <a:off x="8280639" y="1346630"/>
            <a:ext cx="3577086" cy="2038495"/>
          </a:xfrm>
          <a:prstGeom prst="roundRect">
            <a:avLst>
              <a:gd name="adj" fmla="val 3456"/>
            </a:avLst>
          </a:prstGeom>
          <a:solidFill>
            <a:schemeClr val="tx1"/>
          </a:solidFill>
          <a:ln w="38100">
            <a:noFill/>
          </a:ln>
        </p:spPr>
        <p:txBody>
          <a:bodyPr/>
          <a:lstStyle/>
          <a:p>
            <a:endParaRPr lang="en-US"/>
          </a:p>
        </p:txBody>
      </p:sp>
    </p:spTree>
    <p:extLst>
      <p:ext uri="{BB962C8B-B14F-4D97-AF65-F5344CB8AC3E}">
        <p14:creationId xmlns:p14="http://schemas.microsoft.com/office/powerpoint/2010/main" val="234862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img">
    <p:bg>
      <p:bgPr>
        <a:solidFill>
          <a:srgbClr val="000000">
            <a:alpha val="40000"/>
          </a:srgbClr>
        </a:solidFill>
        <a:effectLst/>
      </p:bgPr>
    </p:b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1745" y="396509"/>
            <a:ext cx="11508510" cy="498598"/>
          </a:xfrm>
        </p:spPr>
        <p:txBody>
          <a:bodyPr wrap="square" lIns="0" tIns="0" rIns="0" bIns="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10" name="Picture Placeholder 5">
            <a:extLst>
              <a:ext uri="{FF2B5EF4-FFF2-40B4-BE49-F238E27FC236}">
                <a16:creationId xmlns:a16="http://schemas.microsoft.com/office/drawing/2014/main" id="{7EE5EA41-8A93-19E6-0938-921548C16043}"/>
              </a:ext>
            </a:extLst>
          </p:cNvPr>
          <p:cNvSpPr>
            <a:spLocks noGrp="1"/>
          </p:cNvSpPr>
          <p:nvPr>
            <p:ph type="pic" sz="quarter" idx="15"/>
          </p:nvPr>
        </p:nvSpPr>
        <p:spPr>
          <a:xfrm>
            <a:off x="336974" y="1330039"/>
            <a:ext cx="3898598" cy="2221717"/>
          </a:xfrm>
          <a:prstGeom prst="roundRect">
            <a:avLst>
              <a:gd name="adj" fmla="val 3456"/>
            </a:avLst>
          </a:prstGeom>
          <a:solidFill>
            <a:schemeClr val="tx1"/>
          </a:solidFill>
          <a:ln w="38100">
            <a:noFill/>
          </a:ln>
        </p:spPr>
        <p:txBody>
          <a:bodyPr/>
          <a:lstStyle/>
          <a:p>
            <a:endParaRPr lang="en-US"/>
          </a:p>
        </p:txBody>
      </p:sp>
      <p:sp>
        <p:nvSpPr>
          <p:cNvPr id="13" name="Text Placeholder 6">
            <a:extLst>
              <a:ext uri="{FF2B5EF4-FFF2-40B4-BE49-F238E27FC236}">
                <a16:creationId xmlns:a16="http://schemas.microsoft.com/office/drawing/2014/main" id="{33A5CA17-0E07-7C00-D057-B222092BBE90}"/>
              </a:ext>
            </a:extLst>
          </p:cNvPr>
          <p:cNvSpPr>
            <a:spLocks noGrp="1"/>
          </p:cNvSpPr>
          <p:nvPr>
            <p:ph type="body" sz="quarter" idx="12"/>
          </p:nvPr>
        </p:nvSpPr>
        <p:spPr>
          <a:xfrm>
            <a:off x="8793018" y="1335991"/>
            <a:ext cx="3062205" cy="5180899"/>
          </a:xfrm>
          <a:prstGeom prst="roundRect">
            <a:avLst>
              <a:gd name="adj" fmla="val 3016"/>
            </a:avLst>
          </a:prstGeom>
          <a:solidFill>
            <a:schemeClr val="tx1">
              <a:lumMod val="85000"/>
              <a:lumOff val="15000"/>
            </a:scheme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5">
            <a:extLst>
              <a:ext uri="{FF2B5EF4-FFF2-40B4-BE49-F238E27FC236}">
                <a16:creationId xmlns:a16="http://schemas.microsoft.com/office/drawing/2014/main" id="{F876292C-B4E7-FCE3-1E74-154C919298A3}"/>
              </a:ext>
            </a:extLst>
          </p:cNvPr>
          <p:cNvSpPr>
            <a:spLocks noGrp="1"/>
          </p:cNvSpPr>
          <p:nvPr>
            <p:ph type="pic" sz="quarter" idx="19"/>
          </p:nvPr>
        </p:nvSpPr>
        <p:spPr>
          <a:xfrm>
            <a:off x="4540373" y="1330039"/>
            <a:ext cx="3898598" cy="2221717"/>
          </a:xfrm>
          <a:prstGeom prst="roundRect">
            <a:avLst>
              <a:gd name="adj" fmla="val 3456"/>
            </a:avLst>
          </a:prstGeom>
          <a:solidFill>
            <a:schemeClr val="tx1"/>
          </a:solidFill>
          <a:ln w="38100">
            <a:noFill/>
          </a:ln>
        </p:spPr>
        <p:txBody>
          <a:bodyPr/>
          <a:lstStyle/>
          <a:p>
            <a:endParaRPr lang="en-US"/>
          </a:p>
        </p:txBody>
      </p:sp>
      <p:sp>
        <p:nvSpPr>
          <p:cNvPr id="5" name="Picture Placeholder 5">
            <a:extLst>
              <a:ext uri="{FF2B5EF4-FFF2-40B4-BE49-F238E27FC236}">
                <a16:creationId xmlns:a16="http://schemas.microsoft.com/office/drawing/2014/main" id="{6F44FAD5-85C0-5126-BEBB-39AE90164067}"/>
              </a:ext>
            </a:extLst>
          </p:cNvPr>
          <p:cNvSpPr>
            <a:spLocks noGrp="1"/>
          </p:cNvSpPr>
          <p:nvPr>
            <p:ph type="pic" sz="quarter" idx="20"/>
          </p:nvPr>
        </p:nvSpPr>
        <p:spPr>
          <a:xfrm>
            <a:off x="336974" y="4295174"/>
            <a:ext cx="3898598" cy="2221717"/>
          </a:xfrm>
          <a:prstGeom prst="roundRect">
            <a:avLst>
              <a:gd name="adj" fmla="val 3456"/>
            </a:avLst>
          </a:prstGeom>
          <a:solidFill>
            <a:schemeClr val="tx1"/>
          </a:solidFill>
          <a:ln w="38100">
            <a:noFill/>
          </a:ln>
        </p:spPr>
        <p:txBody>
          <a:bodyPr/>
          <a:lstStyle/>
          <a:p>
            <a:endParaRPr lang="en-US"/>
          </a:p>
        </p:txBody>
      </p:sp>
      <p:sp>
        <p:nvSpPr>
          <p:cNvPr id="6" name="Picture Placeholder 5">
            <a:extLst>
              <a:ext uri="{FF2B5EF4-FFF2-40B4-BE49-F238E27FC236}">
                <a16:creationId xmlns:a16="http://schemas.microsoft.com/office/drawing/2014/main" id="{5E15C401-2708-BE2C-313C-6E972121150A}"/>
              </a:ext>
            </a:extLst>
          </p:cNvPr>
          <p:cNvSpPr>
            <a:spLocks noGrp="1"/>
          </p:cNvSpPr>
          <p:nvPr>
            <p:ph type="pic" sz="quarter" idx="21"/>
          </p:nvPr>
        </p:nvSpPr>
        <p:spPr>
          <a:xfrm>
            <a:off x="4540373" y="4295174"/>
            <a:ext cx="3898598" cy="2221717"/>
          </a:xfrm>
          <a:prstGeom prst="roundRect">
            <a:avLst>
              <a:gd name="adj" fmla="val 3456"/>
            </a:avLst>
          </a:prstGeom>
          <a:solidFill>
            <a:schemeClr val="tx1"/>
          </a:solidFill>
          <a:ln w="38100">
            <a:noFill/>
          </a:ln>
        </p:spPr>
        <p:txBody>
          <a:bodyPr/>
          <a:lstStyle/>
          <a:p>
            <a:endParaRPr lang="en-US"/>
          </a:p>
        </p:txBody>
      </p:sp>
    </p:spTree>
    <p:extLst>
      <p:ext uri="{BB962C8B-B14F-4D97-AF65-F5344CB8AC3E}">
        <p14:creationId xmlns:p14="http://schemas.microsoft.com/office/powerpoint/2010/main" val="147126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ate-step">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4762"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33375" y="427844"/>
            <a:ext cx="11515727" cy="498598"/>
          </a:xfrm>
        </p:spPr>
        <p:txBody>
          <a:bodyPr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33375" y="2114549"/>
            <a:ext cx="11515726" cy="4448176"/>
          </a:xfrm>
          <a:prstGeom prst="roundRect">
            <a:avLst>
              <a:gd name="adj" fmla="val 0"/>
            </a:avLst>
          </a:prstGeom>
          <a:noFill/>
        </p:spPr>
        <p:txBody>
          <a:bodyPr lIns="0" tIns="0" rIns="0" bIns="0" anchor="ctr" anchorCtr="0">
            <a:normAutofit/>
          </a:bodyPr>
          <a:lstStyle>
            <a:lvl1pPr marL="342900" indent="-342900">
              <a:buFont typeface="+mj-lt"/>
              <a:buAutoNum type="arabicPeriod"/>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4" name="Chart Placeholder 3">
            <a:extLst>
              <a:ext uri="{FF2B5EF4-FFF2-40B4-BE49-F238E27FC236}">
                <a16:creationId xmlns:a16="http://schemas.microsoft.com/office/drawing/2014/main" id="{D11CD461-B056-D4E2-C5FA-0426E6C2FFF6}"/>
              </a:ext>
            </a:extLst>
          </p:cNvPr>
          <p:cNvSpPr>
            <a:spLocks noGrp="1"/>
          </p:cNvSpPr>
          <p:nvPr>
            <p:ph type="chart" sz="quarter" idx="14" hasCustomPrompt="1"/>
          </p:nvPr>
        </p:nvSpPr>
        <p:spPr>
          <a:xfrm>
            <a:off x="333375" y="1318188"/>
            <a:ext cx="11515726" cy="387798"/>
          </a:xfrm>
        </p:spPr>
        <p:txBody>
          <a:bodyPr lIns="0" tIns="0" rIns="0" bIns="0">
            <a:spAutoFit/>
          </a:bodyPr>
          <a:lstStyle>
            <a:lvl1pPr marL="0" indent="0">
              <a:buNone/>
              <a:defRPr sz="2800" b="1">
                <a:solidFill>
                  <a:schemeClr val="bg1"/>
                </a:solidFill>
              </a:defRPr>
            </a:lvl1pPr>
          </a:lstStyle>
          <a:p>
            <a:r>
              <a:rPr lang="es-CL" dirty="0"/>
              <a:t>Place</a:t>
            </a:r>
            <a:endParaRPr lang="en-US" dirty="0"/>
          </a:p>
        </p:txBody>
      </p:sp>
    </p:spTree>
    <p:extLst>
      <p:ext uri="{BB962C8B-B14F-4D97-AF65-F5344CB8AC3E}">
        <p14:creationId xmlns:p14="http://schemas.microsoft.com/office/powerpoint/2010/main" val="70846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de-composition">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0563" y="347332"/>
            <a:ext cx="11508537" cy="678672"/>
          </a:xfrm>
        </p:spPr>
        <p:txBody>
          <a:bodyPr lIns="0" tIns="0" rIns="0" bIns="0">
            <a:norm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0563" y="2447348"/>
            <a:ext cx="7571494" cy="4072184"/>
          </a:xfrm>
          <a:prstGeom prst="roundRect">
            <a:avLst>
              <a:gd name="adj" fmla="val 3456"/>
            </a:avLst>
          </a:prstGeom>
          <a:solidFill>
            <a:schemeClr val="tx1"/>
          </a:solidFill>
          <a:ln w="3810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40563" y="1403404"/>
            <a:ext cx="11508537" cy="699551"/>
          </a:xfrm>
          <a:prstGeom prst="roundRect">
            <a:avLst>
              <a:gd name="adj" fmla="val 5043"/>
            </a:avLst>
          </a:prstGeom>
          <a:noFill/>
        </p:spPr>
        <p:txBody>
          <a:bodyPr lIns="0" tIns="0" rIns="0" anchor="ctr" anchorCtr="0">
            <a:spAutoFit/>
          </a:bodyPr>
          <a:lstStyle>
            <a:lvl1pPr marL="0" indent="0">
              <a:buNone/>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a:t>
            </a:r>
          </a:p>
          <a:p>
            <a:pPr lvl="0"/>
            <a:r>
              <a:rPr lang="en-US" dirty="0"/>
              <a:t>Master text styles</a:t>
            </a:r>
          </a:p>
        </p:txBody>
      </p:sp>
      <p:sp>
        <p:nvSpPr>
          <p:cNvPr id="5" name="Callout: Down Arrow 4">
            <a:extLst>
              <a:ext uri="{FF2B5EF4-FFF2-40B4-BE49-F238E27FC236}">
                <a16:creationId xmlns:a16="http://schemas.microsoft.com/office/drawing/2014/main" id="{BAE4049F-C3AB-1C61-89BD-6C81A2CCB192}"/>
              </a:ext>
            </a:extLst>
          </p:cNvPr>
          <p:cNvSpPr/>
          <p:nvPr userDrawn="1"/>
        </p:nvSpPr>
        <p:spPr>
          <a:xfrm>
            <a:off x="9586829" y="2581720"/>
            <a:ext cx="966159" cy="957532"/>
          </a:xfrm>
          <a:prstGeom prst="downArrowCallout">
            <a:avLst>
              <a:gd name="adj1" fmla="val 25000"/>
              <a:gd name="adj2" fmla="val 25000"/>
              <a:gd name="adj3" fmla="val 22297"/>
              <a:gd name="adj4" fmla="val 6497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Link</a:t>
            </a:r>
          </a:p>
          <a:p>
            <a:pPr algn="ctr"/>
            <a:r>
              <a:rPr lang="es-CL" dirty="0">
                <a:solidFill>
                  <a:schemeClr val="tx1"/>
                </a:solidFill>
              </a:rPr>
              <a:t>Online</a:t>
            </a:r>
            <a:endParaRPr lang="en-US" dirty="0">
              <a:solidFill>
                <a:schemeClr val="tx1"/>
              </a:solidFill>
            </a:endParaRPr>
          </a:p>
        </p:txBody>
      </p:sp>
      <p:sp>
        <p:nvSpPr>
          <p:cNvPr id="9" name="Chart Placeholder 8">
            <a:extLst>
              <a:ext uri="{FF2B5EF4-FFF2-40B4-BE49-F238E27FC236}">
                <a16:creationId xmlns:a16="http://schemas.microsoft.com/office/drawing/2014/main" id="{85FE893F-47A3-E5F7-1212-48465408B0C7}"/>
              </a:ext>
            </a:extLst>
          </p:cNvPr>
          <p:cNvSpPr>
            <a:spLocks noGrp="1"/>
          </p:cNvSpPr>
          <p:nvPr>
            <p:ph type="chart" sz="quarter" idx="14" hasCustomPrompt="1"/>
          </p:nvPr>
        </p:nvSpPr>
        <p:spPr>
          <a:xfrm>
            <a:off x="8290719" y="3797514"/>
            <a:ext cx="3558381" cy="2597150"/>
          </a:xfrm>
        </p:spPr>
        <p:txBody>
          <a:bodyPr/>
          <a:lstStyle>
            <a:lvl1pPr marL="0" indent="0">
              <a:buNone/>
              <a:defRPr>
                <a:solidFill>
                  <a:schemeClr val="bg1"/>
                </a:solidFill>
              </a:defRPr>
            </a:lvl1pPr>
          </a:lstStyle>
          <a:p>
            <a:r>
              <a:rPr lang="es-CL" dirty="0"/>
              <a:t>https://example.com/ </a:t>
            </a:r>
            <a:endParaRPr lang="en-US" dirty="0"/>
          </a:p>
        </p:txBody>
      </p:sp>
    </p:spTree>
    <p:extLst>
      <p:ext uri="{BB962C8B-B14F-4D97-AF65-F5344CB8AC3E}">
        <p14:creationId xmlns:p14="http://schemas.microsoft.com/office/powerpoint/2010/main" val="427433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box">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31039" y="328282"/>
            <a:ext cx="11518062" cy="665027"/>
          </a:xfrm>
        </p:spPr>
        <p:txBody>
          <a:bodyPr lIns="0" tIns="0" rIns="0" bIns="0">
            <a:norm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4" name="Chart Placeholder 3">
            <a:extLst>
              <a:ext uri="{FF2B5EF4-FFF2-40B4-BE49-F238E27FC236}">
                <a16:creationId xmlns:a16="http://schemas.microsoft.com/office/drawing/2014/main" id="{E9633AA3-1F01-FC54-9584-5A176A246101}"/>
              </a:ext>
            </a:extLst>
          </p:cNvPr>
          <p:cNvSpPr>
            <a:spLocks noGrp="1"/>
          </p:cNvSpPr>
          <p:nvPr>
            <p:ph type="chart" sz="quarter" idx="14"/>
          </p:nvPr>
        </p:nvSpPr>
        <p:spPr>
          <a:xfrm>
            <a:off x="7893693" y="1371600"/>
            <a:ext cx="3955408" cy="5158118"/>
          </a:xfrm>
          <a:prstGeom prst="roundRect">
            <a:avLst>
              <a:gd name="adj" fmla="val 4940"/>
            </a:avLst>
          </a:prstGeom>
          <a:solidFill>
            <a:schemeClr val="bg1"/>
          </a:solidFill>
        </p:spPr>
        <p:txBody>
          <a:bodyPr lIns="365760" tIns="365760" rIns="365760" bIns="365760" anchor="ctr" anchorCtr="0"/>
          <a:lstStyle>
            <a:lvl1pPr marL="0" indent="0">
              <a:buNone/>
              <a:defRPr>
                <a:solidFill>
                  <a:schemeClr val="tx1"/>
                </a:solidFill>
              </a:defRPr>
            </a:lvl1pPr>
          </a:lstStyle>
          <a:p>
            <a:endParaRPr lang="en-US"/>
          </a:p>
        </p:txBody>
      </p:sp>
      <p:sp>
        <p:nvSpPr>
          <p:cNvPr id="9" name="Text Placeholder 2">
            <a:extLst>
              <a:ext uri="{FF2B5EF4-FFF2-40B4-BE49-F238E27FC236}">
                <a16:creationId xmlns:a16="http://schemas.microsoft.com/office/drawing/2014/main" id="{8205E5FA-6881-9803-B9CE-B9F6C0D4259D}"/>
              </a:ext>
            </a:extLst>
          </p:cNvPr>
          <p:cNvSpPr>
            <a:spLocks noGrp="1"/>
          </p:cNvSpPr>
          <p:nvPr>
            <p:ph idx="1"/>
          </p:nvPr>
        </p:nvSpPr>
        <p:spPr>
          <a:xfrm>
            <a:off x="331037" y="1371600"/>
            <a:ext cx="7231619" cy="5181600"/>
          </a:xfrm>
          <a:prstGeom prst="rect">
            <a:avLst/>
          </a:prstGeom>
        </p:spPr>
        <p:txBody>
          <a:bodyPr vert="horz" lIns="0" tIns="0" rIns="0" bIns="0" rtlCol="0">
            <a:normAutofit/>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204189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91179-C1CD-A08D-D9B7-A92C32FCB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2CB0B4-6181-CC09-113A-CBA6A84A2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15770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6" r:id="rId3"/>
    <p:sldLayoutId id="2147483657" r:id="rId4"/>
    <p:sldLayoutId id="2147483658" r:id="rId5"/>
    <p:sldLayoutId id="2147483659" r:id="rId6"/>
    <p:sldLayoutId id="2147483662" r:id="rId7"/>
    <p:sldLayoutId id="2147483661" r:id="rId8"/>
    <p:sldLayoutId id="2147483663" r:id="rId9"/>
    <p:sldLayoutId id="2147483655" r:id="rId10"/>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 Id="rId3" Type="http://schemas.openxmlformats.org/officeDocument/2006/relationships/image" Target="../media/image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 Id="rId3" Type="http://schemas.openxmlformats.org/officeDocument/2006/relationships/hyperlink" Target="https://app.protobject.com/generate?it-a21-alarmbuttons&amp;it&amp;dynamic&amp;-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74216A-BFA6-9732-A49C-32CF61E454ED}"/>
              </a:ext>
            </a:extLst>
          </p:cNvPr>
          <p:cNvSpPr txBox="1"/>
          <p:nvPr/>
        </p:nvSpPr>
        <p:spPr>
          <a:xfrm>
            <a:off x="765048" y="2340864"/>
            <a:ext cx="10661904" cy="3847207"/>
          </a:xfrm>
          <a:prstGeom prst="rect">
            <a:avLst/>
          </a:prstGeom>
          <a:noFill/>
        </p:spPr>
        <p:txBody>
          <a:bodyPr wrap="square" rtlCol="0">
            <a:spAutoFit/>
          </a:bodyPr>
          <a:lstStyle/>
          <a:p>
            <a:r>
              <a:rPr lang="en-US" sz="2800" dirty="0">
                <a:solidFill>
                  <a:schemeClr val="bg1">
                    <a:lumMod val="65000"/>
                  </a:schemeClr>
                </a:solidFill>
                <a:latin typeface="Segoe UI" panose="020B0502040204020203" pitchFamily="34" charset="0"/>
                <a:cs typeface="Segoe UI" panose="020B0502040204020203" pitchFamily="34" charset="0"/>
              </a:rPr>
              <a:t>English</a:t>
            </a:r>
          </a:p>
          <a:p>
            <a:r>
              <a:rPr lang="en-US" sz="2000" dirty="0">
                <a:latin typeface="Segoe UI" panose="020B0502040204020203" pitchFamily="34" charset="0"/>
                <a:cs typeface="Segoe UI" panose="020B0502040204020203" pitchFamily="34" charset="0"/>
              </a:rPr>
              <a:t>This presentation is automatically generated. </a:t>
            </a:r>
          </a:p>
          <a:p>
            <a:r>
              <a:rPr lang="en-US" sz="2000" b="1" dirty="0">
                <a:latin typeface="Segoe UI" panose="020B0502040204020203" pitchFamily="34" charset="0"/>
                <a:cs typeface="Segoe UI" panose="020B0502040204020203" pitchFamily="34" charset="0"/>
              </a:rPr>
              <a:t>You can freely edit it and add any extra content you wish.</a:t>
            </a:r>
          </a:p>
          <a:p>
            <a:endParaRPr lang="en-US" sz="2000" dirty="0">
              <a:latin typeface="Segoe UI" panose="020B0502040204020203" pitchFamily="34" charset="0"/>
              <a:cs typeface="Segoe UI" panose="020B0502040204020203" pitchFamily="34" charset="0"/>
            </a:endParaRPr>
          </a:p>
          <a:p>
            <a:r>
              <a:rPr lang="en-US" sz="2800" dirty="0">
                <a:solidFill>
                  <a:schemeClr val="bg1">
                    <a:lumMod val="65000"/>
                  </a:schemeClr>
                </a:solidFill>
                <a:latin typeface="Segoe UI" panose="020B0502040204020203" pitchFamily="34" charset="0"/>
                <a:cs typeface="Segoe UI" panose="020B0502040204020203" pitchFamily="34" charset="0"/>
              </a:rPr>
              <a:t>Español</a:t>
            </a:r>
          </a:p>
          <a:p>
            <a:r>
              <a:rPr lang="en-US" sz="2000" dirty="0">
                <a:latin typeface="Segoe UI" panose="020B0502040204020203" pitchFamily="34" charset="0"/>
                <a:cs typeface="Segoe UI" panose="020B0502040204020203" pitchFamily="34" charset="0"/>
              </a:rPr>
              <a:t>Esta </a:t>
            </a:r>
            <a:r>
              <a:rPr lang="en-US" sz="2000" dirty="0" err="1">
                <a:latin typeface="Segoe UI" panose="020B0502040204020203" pitchFamily="34" charset="0"/>
                <a:cs typeface="Segoe UI" panose="020B0502040204020203" pitchFamily="34" charset="0"/>
              </a:rPr>
              <a:t>presentación</a:t>
            </a:r>
            <a:r>
              <a:rPr lang="en-US" sz="2000" dirty="0">
                <a:latin typeface="Segoe UI" panose="020B0502040204020203" pitchFamily="34" charset="0"/>
                <a:cs typeface="Segoe UI" panose="020B0502040204020203" pitchFamily="34" charset="0"/>
              </a:rPr>
              <a:t> se genera </a:t>
            </a:r>
            <a:r>
              <a:rPr lang="en-US" sz="2000" dirty="0" err="1">
                <a:latin typeface="Segoe UI" panose="020B0502040204020203" pitchFamily="34" charset="0"/>
                <a:cs typeface="Segoe UI" panose="020B0502040204020203" pitchFamily="34" charset="0"/>
              </a:rPr>
              <a:t>automáticamente</a:t>
            </a:r>
            <a:r>
              <a:rPr lang="en-US" sz="2000" dirty="0">
                <a:latin typeface="Segoe UI" panose="020B0502040204020203" pitchFamily="34" charset="0"/>
                <a:cs typeface="Segoe UI" panose="020B0502040204020203" pitchFamily="34" charset="0"/>
              </a:rPr>
              <a:t>. </a:t>
            </a:r>
          </a:p>
          <a:p>
            <a:r>
              <a:rPr lang="en-US" sz="2000" b="1" dirty="0" err="1">
                <a:latin typeface="Segoe UI" panose="020B0502040204020203" pitchFamily="34" charset="0"/>
                <a:cs typeface="Segoe UI" panose="020B0502040204020203" pitchFamily="34" charset="0"/>
              </a:rPr>
              <a:t>Puedes</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modificarla</a:t>
            </a:r>
            <a:r>
              <a:rPr lang="en-US" sz="2000" b="1" dirty="0">
                <a:latin typeface="Segoe UI" panose="020B0502040204020203" pitchFamily="34" charset="0"/>
                <a:cs typeface="Segoe UI" panose="020B0502040204020203" pitchFamily="34" charset="0"/>
              </a:rPr>
              <a:t> a </a:t>
            </a:r>
            <a:r>
              <a:rPr lang="en-US" sz="2000" b="1" dirty="0" err="1">
                <a:latin typeface="Segoe UI" panose="020B0502040204020203" pitchFamily="34" charset="0"/>
                <a:cs typeface="Segoe UI" panose="020B0502040204020203" pitchFamily="34" charset="0"/>
              </a:rPr>
              <a:t>tu</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criterio</a:t>
            </a:r>
            <a:r>
              <a:rPr lang="en-US" sz="2000" b="1" dirty="0">
                <a:latin typeface="Segoe UI" panose="020B0502040204020203" pitchFamily="34" charset="0"/>
                <a:cs typeface="Segoe UI" panose="020B0502040204020203" pitchFamily="34" charset="0"/>
              </a:rPr>
              <a:t> y </a:t>
            </a:r>
            <a:r>
              <a:rPr lang="en-US" sz="2000" b="1" dirty="0" err="1">
                <a:latin typeface="Segoe UI" panose="020B0502040204020203" pitchFamily="34" charset="0"/>
                <a:cs typeface="Segoe UI" panose="020B0502040204020203" pitchFamily="34" charset="0"/>
              </a:rPr>
              <a:t>añadir</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cualquier</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contenido</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adicional</a:t>
            </a:r>
            <a:r>
              <a:rPr lang="en-US" sz="2000" b="1" dirty="0">
                <a:latin typeface="Segoe UI" panose="020B0502040204020203" pitchFamily="34" charset="0"/>
                <a:cs typeface="Segoe UI" panose="020B0502040204020203" pitchFamily="34" charset="0"/>
              </a:rPr>
              <a:t> que </a:t>
            </a:r>
            <a:r>
              <a:rPr lang="en-US" sz="2000" b="1" dirty="0" err="1">
                <a:latin typeface="Segoe UI" panose="020B0502040204020203" pitchFamily="34" charset="0"/>
                <a:cs typeface="Segoe UI" panose="020B0502040204020203" pitchFamily="34" charset="0"/>
              </a:rPr>
              <a:t>desees</a:t>
            </a:r>
            <a:r>
              <a:rPr lang="en-US" sz="2000" b="1" dirty="0">
                <a:latin typeface="Segoe UI" panose="020B0502040204020203" pitchFamily="34" charset="0"/>
                <a:cs typeface="Segoe UI" panose="020B0502040204020203" pitchFamily="34" charset="0"/>
              </a:rPr>
              <a:t>.</a:t>
            </a:r>
          </a:p>
          <a:p>
            <a:endParaRPr lang="en-US" sz="2000" dirty="0">
              <a:latin typeface="Segoe UI" panose="020B0502040204020203" pitchFamily="34" charset="0"/>
              <a:cs typeface="Segoe UI" panose="020B0502040204020203" pitchFamily="34" charset="0"/>
            </a:endParaRPr>
          </a:p>
          <a:p>
            <a:r>
              <a:rPr lang="en-US" sz="2800" dirty="0">
                <a:solidFill>
                  <a:schemeClr val="bg1">
                    <a:lumMod val="65000"/>
                  </a:schemeClr>
                </a:solidFill>
                <a:latin typeface="Segoe UI" panose="020B0502040204020203" pitchFamily="34" charset="0"/>
                <a:cs typeface="Segoe UI" panose="020B0502040204020203" pitchFamily="34" charset="0"/>
              </a:rPr>
              <a:t>Italiano</a:t>
            </a:r>
          </a:p>
          <a:p>
            <a:r>
              <a:rPr lang="en-US" sz="2000" dirty="0">
                <a:latin typeface="Segoe UI" panose="020B0502040204020203" pitchFamily="34" charset="0"/>
                <a:cs typeface="Segoe UI" panose="020B0502040204020203" pitchFamily="34" charset="0"/>
              </a:rPr>
              <a:t>Questa </a:t>
            </a:r>
            <a:r>
              <a:rPr lang="en-US" sz="2000" dirty="0" err="1">
                <a:latin typeface="Segoe UI" panose="020B0502040204020203" pitchFamily="34" charset="0"/>
                <a:cs typeface="Segoe UI" panose="020B0502040204020203" pitchFamily="34" charset="0"/>
              </a:rPr>
              <a:t>presentazione</a:t>
            </a:r>
            <a:r>
              <a:rPr lang="en-US" sz="2000" dirty="0">
                <a:latin typeface="Segoe UI" panose="020B0502040204020203" pitchFamily="34" charset="0"/>
                <a:cs typeface="Segoe UI" panose="020B0502040204020203" pitchFamily="34" charset="0"/>
              </a:rPr>
              <a:t> è </a:t>
            </a:r>
            <a:r>
              <a:rPr lang="en-US" sz="2000" dirty="0" err="1">
                <a:latin typeface="Segoe UI" panose="020B0502040204020203" pitchFamily="34" charset="0"/>
                <a:cs typeface="Segoe UI" panose="020B0502040204020203" pitchFamily="34" charset="0"/>
              </a:rPr>
              <a:t>generata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automaticamente</a:t>
            </a:r>
            <a:r>
              <a:rPr lang="en-US" sz="2000" dirty="0">
                <a:latin typeface="Segoe UI" panose="020B0502040204020203" pitchFamily="34" charset="0"/>
                <a:cs typeface="Segoe UI" panose="020B0502040204020203" pitchFamily="34" charset="0"/>
              </a:rPr>
              <a:t>. </a:t>
            </a:r>
          </a:p>
          <a:p>
            <a:r>
              <a:rPr lang="en-US" sz="2000" b="1" dirty="0" err="1">
                <a:latin typeface="Segoe UI" panose="020B0502040204020203" pitchFamily="34" charset="0"/>
                <a:cs typeface="Segoe UI" panose="020B0502040204020203" pitchFamily="34" charset="0"/>
              </a:rPr>
              <a:t>Puoi</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modificarla</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liberamente</a:t>
            </a:r>
            <a:r>
              <a:rPr lang="en-US" sz="2000" b="1" dirty="0">
                <a:latin typeface="Segoe UI" panose="020B0502040204020203" pitchFamily="34" charset="0"/>
                <a:cs typeface="Segoe UI" panose="020B0502040204020203" pitchFamily="34" charset="0"/>
              </a:rPr>
              <a:t> e </a:t>
            </a:r>
            <a:r>
              <a:rPr lang="en-US" sz="2000" b="1" dirty="0" err="1">
                <a:latin typeface="Segoe UI" panose="020B0502040204020203" pitchFamily="34" charset="0"/>
                <a:cs typeface="Segoe UI" panose="020B0502040204020203" pitchFamily="34" charset="0"/>
              </a:rPr>
              <a:t>aggiungere</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eventuali</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contenuti</a:t>
            </a:r>
            <a:r>
              <a:rPr lang="en-US" sz="2000" b="1" dirty="0">
                <a:latin typeface="Segoe UI" panose="020B0502040204020203" pitchFamily="34" charset="0"/>
                <a:cs typeface="Segoe UI" panose="020B0502040204020203" pitchFamily="34" charset="0"/>
              </a:rPr>
              <a:t> extra </a:t>
            </a:r>
            <a:r>
              <a:rPr lang="en-US" sz="2000" b="1" dirty="0" err="1">
                <a:latin typeface="Segoe UI" panose="020B0502040204020203" pitchFamily="34" charset="0"/>
                <a:cs typeface="Segoe UI" panose="020B0502040204020203" pitchFamily="34" charset="0"/>
              </a:rPr>
              <a:t>che</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desideri</a:t>
            </a:r>
            <a:r>
              <a:rPr lang="en-US" sz="2000" b="1" dirty="0">
                <a:latin typeface="Segoe UI" panose="020B0502040204020203" pitchFamily="34" charset="0"/>
                <a:cs typeface="Segoe UI" panose="020B0502040204020203" pitchFamily="34" charset="0"/>
              </a:rPr>
              <a:t>.</a:t>
            </a:r>
          </a:p>
        </p:txBody>
      </p:sp>
      <p:pic>
        <p:nvPicPr>
          <p:cNvPr id="6" name="Graphic 5">
            <a:extLst>
              <a:ext uri="{FF2B5EF4-FFF2-40B4-BE49-F238E27FC236}">
                <a16:creationId xmlns:a16="http://schemas.microsoft.com/office/drawing/2014/main" id="{ADDBF746-CBFF-7D5E-0904-0C23A0CCAA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048" y="735575"/>
            <a:ext cx="1640124" cy="369739"/>
          </a:xfrm>
          <a:prstGeom prst="rect">
            <a:avLst/>
          </a:prstGeom>
        </p:spPr>
      </p:pic>
    </p:spTree>
    <p:extLst>
      <p:ext uri="{BB962C8B-B14F-4D97-AF65-F5344CB8AC3E}">
        <p14:creationId xmlns:p14="http://schemas.microsoft.com/office/powerpoint/2010/main" val="1091577834"/>
      </p:ext>
    </p:extLst>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Come AND Protegge la Nostra Scatola</a:t>
            </a:r>
          </a:p>
        </p:txBody>
      </p:sp>
      <p:pic>
        <p:nvPicPr>
          <p:cNvPr id="3" name="Picture Placeholder 2" descr="l-box-false-false.it.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Ecco come funziona la logica per la nostra cassaforte:</a:t>
            </a:r>
          </a:p>
          <a:p>
            <a:pPr/>
            <a:r>
              <a:rPr sz="1400"/>
              <a:t>★ Se il Pulsante 1 è premuto (VERO) </a:t>
            </a:r>
            <a:r>
              <a:rPr sz="1400" b="1"/>
              <a:t>E</a:t>
            </a:r>
            <a:r>
              <a:rPr sz="1400"/>
              <a:t> il Pulsante 2 è premuto (VERO) --&gt; Il risultato è </a:t>
            </a:r>
            <a:r>
              <a:rPr sz="1400" b="1"/>
              <a:t>VERO</a:t>
            </a:r>
            <a:r>
              <a:rPr sz="1400"/>
              <a:t> e l'allarme è spento.</a:t>
            </a:r>
          </a:p>
          <a:p>
            <a:pPr/>
            <a:r>
              <a:rPr sz="1400"/>
              <a:t>★ Se il Pulsante 1 è premuto (VERO) </a:t>
            </a:r>
            <a:r>
              <a:rPr sz="1400" b="1"/>
              <a:t>E</a:t>
            </a:r>
            <a:r>
              <a:rPr sz="1400"/>
              <a:t> il Pulsante 2 NON è premuto (FALSO) --&gt; Il risultato è </a:t>
            </a:r>
            <a:r>
              <a:rPr sz="1400" b="1"/>
              <a:t>FALSO</a:t>
            </a:r>
            <a:r>
              <a:rPr sz="1400"/>
              <a:t> e l'allarme è attivo.</a:t>
            </a:r>
          </a:p>
          <a:p>
            <a:pPr/>
            <a:r>
              <a:rPr sz="1400"/>
              <a:t>★ Se nessuno dei due è premuto, il risultato è anche </a:t>
            </a:r>
            <a:r>
              <a:rPr sz="1400" b="1"/>
              <a:t>FALSO</a:t>
            </a:r>
            <a:r>
              <a:rPr sz="1400"/>
              <a:t>. Entrambe le chiavi sono richieste contemporaneamente!</a:t>
            </a:r>
          </a:p>
        </p:txBody>
      </p:sp>
      <p:pic>
        <p:nvPicPr>
          <p:cNvPr id="5" name="Picture Placeholder 4" descr="m-box-true-false.it.png"/>
          <p:cNvPicPr>
            <a:picLocks noGrp="1" noChangeAspect="1"/>
          </p:cNvPicPr>
          <p:nvPr>
            <p:ph type="pic" idx="13" sz="quarter"/>
          </p:nvPr>
        </p:nvPicPr>
        <p:blipFill>
          <a:blip r:embed="rId3"/>
          <a:srcRect l="647" r="647"/>
          <a:stretch>
            <a:fillRect/>
          </a:stretch>
        </p:blipFill>
        <p:spPr/>
      </p:pic>
      <p:pic>
        <p:nvPicPr>
          <p:cNvPr id="6" name="Picture Placeholder 5" descr="n-box-true-true.it.png"/>
          <p:cNvPicPr>
            <a:picLocks noGrp="1" noChangeAspect="1"/>
          </p:cNvPicPr>
          <p:nvPr>
            <p:ph type="pic" idx="14" sz="quarter"/>
          </p:nvPr>
        </p:nvPicPr>
        <p:blipFill>
          <a:blip r:embed="rId4"/>
          <a:srcRect l="647" r="647"/>
          <a:stretch>
            <a:fillRect/>
          </a:stretch>
        </p:blipFill>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Crea la Cassaforte</a:t>
            </a:r>
          </a:p>
        </p:txBody>
      </p:sp>
      <p:sp>
        <p:nvSpPr>
          <p:cNvPr id="3" name="Text Placeholder 2"/>
          <p:cNvSpPr>
            <a:spLocks noGrp="1"/>
          </p:cNvSpPr>
          <p:nvPr>
            <p:ph type="body" idx="12" sz="quarter"/>
          </p:nvPr>
        </p:nvSpPr>
        <p:spPr/>
        <p:txBody>
          <a:bodyPr/>
          <a:lstStyle/>
          <a:p>
            <a:r>
              <a:rPr sz="1400"/>
              <a:t>Sul primo dispositivo (la cassaforte stessa), aggiungi WriteDraw, Inclinazione e AudioPlayer.</a:t>
            </a:r>
          </a:p>
          <a:p>
            <a:r>
              <a:rPr sz="1400"/>
              <a:t>Sul secondo dispositivo, aggiungi un TouchButton (questa è la chiave di Martin).</a:t>
            </a:r>
          </a:p>
          <a:p>
            <a:r>
              <a:rPr sz="1400"/>
              <a:t>Sul terzo dispositivo, aggiungi un altro TouchButton (questa è la chiave di Juan).</a:t>
            </a:r>
          </a:p>
        </p:txBody>
      </p:sp>
      <p:sp>
        <p:nvSpPr>
          <p:cNvPr id="4" name="Chart Placeholder 3"/>
          <p:cNvSpPr>
            <a:spLocks noGrp="1"/>
          </p:cNvSpPr>
          <p:nvPr>
            <p:ph type="chart" idx="14" sz="quarter"/>
          </p:nvPr>
        </p:nvSpPr>
        <p:spPr/>
        <p:txBody>
          <a:bodyPr/>
          <a:p>
            <a:r>
              <a:rPr sz="1400"/>
              <a:t>Per questa attività, abbiamo bisogno di 3 dispositivi.</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Composizione del Codice</a:t>
            </a:r>
          </a:p>
        </p:txBody>
      </p:sp>
      <p:pic>
        <p:nvPicPr>
          <p:cNvPr id="3" name="Picture Placeholder 2" descr="screenshot_2b011829a5f5e6cb9be92c426104125c.png"/>
          <p:cNvPicPr>
            <a:picLocks noGrp="1" noChangeAspect="1"/>
          </p:cNvPicPr>
          <p:nvPr>
            <p:ph type="pic" idx="11" sz="quarter"/>
          </p:nvPr>
        </p:nvPicPr>
        <p:blipFill>
          <a:blip r:embed="rId2"/>
          <a:srcRect t="2193" b="2193"/>
          <a:stretch>
            <a:fillRect/>
          </a:stretch>
        </p:blipFill>
        <p:spPr/>
      </p:pic>
      <p:sp>
        <p:nvSpPr>
          <p:cNvPr id="4" name="Text Placeholder 3"/>
          <p:cNvSpPr>
            <a:spLocks noGrp="1"/>
          </p:cNvSpPr>
          <p:nvPr>
            <p:ph type="body" idx="12" sz="quarter"/>
          </p:nvPr>
        </p:nvSpPr>
        <p:spPr/>
        <p:txBody>
          <a:bodyPr/>
          <a:lstStyle/>
          <a:p>
            <a:r>
              <a:rPr sz="1400"/>
              <a:t>Clicca sull'icona del punto interrogativo per aprire i commenti che spiegano il codice.</a:t>
            </a:r>
          </a:p>
        </p:txBody>
      </p:sp>
      <p:sp>
        <p:nvSpPr>
          <p:cNvPr id="5" name="Chart Placeholder 4"/>
          <p:cNvSpPr>
            <a:spLocks noGrp="1"/>
          </p:cNvSpPr>
          <p:nvPr>
            <p:ph type="chart" idx="14" sz="quarter"/>
          </p:nvPr>
        </p:nvSpPr>
        <p:spPr/>
        <p:txBody>
          <a:bodyPr/>
          <a:p>
            <a:r>
              <a:rPr u="sng">
                <a:solidFill>
                  <a:srgbClr val="0000FF"/>
                </a:solidFill>
                <a:hlinkClick r:id="rId3"/>
              </a:rPr>
              <a:t>https://app.protobject.com/generate?it-a21-alarmbuttons&amp;it&amp;dynamic&amp;-1</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Rifletti</a:t>
            </a:r>
          </a:p>
        </p:txBody>
      </p:sp>
      <p:sp>
        <p:nvSpPr>
          <p:cNvPr id="4" name="Content Placeholder 3"/>
          <p:cNvSpPr>
            <a:spLocks noGrp="1"/>
          </p:cNvSpPr>
          <p:nvPr>
            <p:ph idx="1"/>
          </p:nvPr>
        </p:nvSpPr>
        <p:spPr/>
        <p:txBody>
          <a:bodyPr/>
          <a:lstStyle/>
          <a:p>
            <a:pPr/>
            <a:r>
              <a:rPr sz="1400"/>
              <a:t>★ Hai trovato interessante questo argomento? La cybersecurity è uno dei campi in più rapida crescita e più importanti della tecnologia. È qualcosa che potresti vederti fare in futuro?</a:t>
            </a:r>
          </a:p>
          <a:p>
            <a:pPr/>
            <a:r>
              <a:rPr sz="1400"/>
              <a:t>★ Quali altri metodi conosci per proteggere i tuoi account e dati online?</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La Cassaforte a Due Chiavi</a:t>
            </a:r>
          </a:p>
        </p:txBody>
      </p:sp>
      <p:sp>
        <p:nvSpPr>
          <p:cNvPr id="3" name="Subtitle 2"/>
          <p:cNvSpPr>
            <a:spLocks noGrp="1"/>
          </p:cNvSpPr>
          <p:nvPr>
            <p:ph type="subTitle" idx="1"/>
          </p:nvPr>
        </p:nvSpPr>
        <p:spPr/>
        <p:txBody>
          <a:bodyPr/>
          <a:lstStyle/>
          <a:p>
            <a:r>
              <a:t>Esplora i concetti di cybersecurity e gli operatori logici ('AND') per costruire un allarme ad alta sicurezza che richiede la pressione simultanea di due pulsanti.</a:t>
            </a:r>
          </a:p>
        </p:txBody>
      </p:sp>
      <p:pic>
        <p:nvPicPr>
          <p:cNvPr id="4" name="Picture Placeholder 3" descr="21.caja-seguridad.png"/>
          <p:cNvPicPr>
            <a:picLocks noGrp="1" noChangeAspect="1"/>
          </p:cNvPicPr>
          <p:nvPr>
            <p:ph type="pic" idx="11" sz="quarter"/>
          </p:nvPr>
        </p:nvPicPr>
        <p:blipFill>
          <a:blip r:embed="rId2"/>
          <a:srcRect l="647" r="647"/>
          <a:stretch>
            <a:fillRect/>
          </a:stretch>
        </p:blipFill>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Cosa faremo?</a:t>
            </a:r>
          </a:p>
        </p:txBody>
      </p:sp>
      <p:pic>
        <p:nvPicPr>
          <p:cNvPr id="3" name="Picture Placeholder 2" descr="21_safe_box.gif"/>
          <p:cNvPicPr>
            <a:picLocks noGrp="1" noChangeAspect="1"/>
          </p:cNvPicPr>
          <p:nvPr>
            <p:ph type="pic" idx="11" sz="quarter"/>
          </p:nvPr>
        </p:nvPicPr>
        <p:blipFill>
          <a:blip r:embed="rId2"/>
          <a:srcRect l="647" r="647"/>
          <a:stretch>
            <a:fillRect/>
          </a:stretch>
        </p:blipFill>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Cos'è la Cybersecurity?</a:t>
            </a:r>
          </a:p>
        </p:txBody>
      </p:sp>
      <p:pic>
        <p:nvPicPr>
          <p:cNvPr id="3" name="Picture Placeholder 2" descr="a-cybersecurity.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La cybersecurity è come uno scudo digitale. È la pratica di proteggere computer, telefoni e dati importanti da persone malintenzionate online che vogliono rubarli o danneggiarli. Proprio come potresti avere una serratura sul tuo diario o sulla tua stanza, anche i tuoi account online hanno bisogno di protezione.</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White Hat vs. Black Hat</a:t>
            </a:r>
          </a:p>
        </p:txBody>
      </p:sp>
      <p:pic>
        <p:nvPicPr>
          <p:cNvPr id="3" name="Picture Placeholder 2" descr="b-hackers.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Su Internet, ci sono i "Black Hat" — hacker malintenzionati che usano virus informatici e trucchi per rubare informazioni. Ma ci sono anche i "White Hat" — esperti di cybersecurity che lavorano per costruire difese e proteggere dati e sistemi da questi attacchi. Sono i supereroi digitali.</a:t>
            </a:r>
          </a:p>
        </p:txBody>
      </p:sp>
      <p:pic>
        <p:nvPicPr>
          <p:cNvPr id="5" name="Picture Placeholder 4" descr="b-securityexpert.png"/>
          <p:cNvPicPr>
            <a:picLocks noGrp="1" noChangeAspect="1"/>
          </p:cNvPicPr>
          <p:nvPr>
            <p:ph type="pic" idx="13" sz="quarter"/>
          </p:nvPr>
        </p:nvPicPr>
        <p:blipFill>
          <a:blip r:embed="rId3"/>
          <a:srcRect l="647" r="647"/>
          <a:stretch>
            <a:fillRect/>
          </a:stretch>
        </p:blipFill>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La Tua Prima Linea di Difesa: le Password</a:t>
            </a:r>
          </a:p>
        </p:txBody>
      </p:sp>
      <p:pic>
        <p:nvPicPr>
          <p:cNvPr id="3" name="Picture Placeholder 2" descr="c-strongpassword.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Uno dei modi migliori per proteggersi è usare password complesse e uniche. Una password complessa è una che nessuno può indovinare facilmente. Se la tua password è troppo semplice, come "123456" o "password", qualcuno potrebbe facilmente entrare nella tua "cassaforte digitale" senza il tuo permesso.</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E se la tua password viene rubata?</a:t>
            </a:r>
          </a:p>
        </p:txBody>
      </p:sp>
      <p:pic>
        <p:nvPicPr>
          <p:cNvPr id="3" name="Picture Placeholder 2" descr="d-two-factor.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Anche con una password complessa, hai bisogno di un piano di riserva. È qui che entra in gioco l'</a:t>
            </a:r>
            <a:r>
              <a:rPr sz="1400" b="1"/>
              <a:t>Autenticazione a Due Fattori (2FA)</a:t>
            </a:r>
            <a:r>
              <a:rPr sz="1400"/>
              <a:t>. È come aver bisogno di una seconda chiave segreta. Ad esempio, dopo aver inserito la password, un sito potrebbe inviarti un codice speciale sul telefono che devi inserire anche tu. Senza quel secondo codice, nessuno può entrare, anche se conosce la tua password.</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La Nostra Cassaforte a Due Fattori!</a:t>
            </a:r>
          </a:p>
        </p:txBody>
      </p:sp>
      <p:pic>
        <p:nvPicPr>
          <p:cNvPr id="3" name="Picture Placeholder 2" descr="e-onebutton.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La cassaforte che stiamo costruendo oggi usa lo stesso principio della 2FA. Per spegnere l'allarme, hai bisogno di due chiavi (i nostri due pulsanti) premute contemporaneamente. Se un ladro ruba il pulsante di Martin, non può comunque disattivare l'allarme senza avere anche il pulsante di Juan. Questo rende il tesoro molto più sicuro!</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Booleani e l'Operatore AND</a:t>
            </a:r>
          </a:p>
        </p:txBody>
      </p:sp>
      <p:pic>
        <p:nvPicPr>
          <p:cNvPr id="3" name="Picture Placeholder 2" descr="f-boolean.it.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Ricorda che i </a:t>
            </a:r>
            <a:r>
              <a:rPr sz="1400" b="1"/>
              <a:t>Booleani</a:t>
            </a:r>
            <a:r>
              <a:rPr sz="1400"/>
              <a:t> sono un tipo di dati semplice con solo due valori possibili: </a:t>
            </a:r>
            <a:r>
              <a:rPr sz="1400" b="1"/>
              <a:t>VERO</a:t>
            </a:r>
            <a:r>
              <a:rPr sz="1400"/>
              <a:t> o </a:t>
            </a:r>
            <a:r>
              <a:rPr sz="1400" b="1"/>
              <a:t>FALSO</a:t>
            </a:r>
            <a:r>
              <a:rPr sz="1400"/>
              <a:t>. Quando un pulsante viene premuto, il suo stato potrebbe essere VERO. Quando non è premuto, il suo stato è FALSO.</a:t>
            </a:r>
          </a:p>
          <a:p>
            <a:r>
              <a:rPr sz="1400"/>
              <a:t>L'operatore logico </a:t>
            </a:r>
            <a:r>
              <a:rPr sz="1400" b="1"/>
              <a:t>AND</a:t>
            </a:r>
            <a:r>
              <a:rPr sz="1400"/>
              <a:t> è come un buttafuori severo che ha bisogno di vedere due documenti d'identità. Restituisce </a:t>
            </a:r>
            <a:r>
              <a:rPr sz="1400" b="1"/>
              <a:t>VERO</a:t>
            </a:r>
            <a:r>
              <a:rPr sz="1400"/>
              <a:t> solo se *tutte* le condizioni che controlla sono vere. Se anche una sola è falsa, l'intero risultato è falso.</a:t>
            </a: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FFFFFF"/>
      </a:hlink>
      <a:folHlink>
        <a:srgbClr val="FFFF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229</TotalTime>
  <Words>58</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Segoe UI</vt:lpstr>
      <vt:lpstr>Segoe UI Black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Alessio Bellino</dc:creator>
  <cp:lastModifiedBy>Alessio Bellino</cp:lastModifiedBy>
  <cp:revision>41</cp:revision>
  <dcterms:created xsi:type="dcterms:W3CDTF">2025-08-23T17:03:52Z</dcterms:created>
  <dcterms:modified xsi:type="dcterms:W3CDTF">2025-09-03T15:49:53Z</dcterms:modified>
</cp:coreProperties>
</file>