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media/image2.svg" ContentType="image/svg+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9"/>
    <p:sldId id="258" r:id="rId10"/>
    <p:sldId id="259" r:id="rId11"/>
    <p:sldId id="260"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8CA"/>
    <a:srgbClr val="1D4ED8"/>
    <a:srgbClr val="A551F4"/>
    <a:srgbClr val="FFFFFF"/>
    <a:srgbClr val="A16207"/>
    <a:srgbClr val="000000"/>
    <a:srgbClr val="FACC15"/>
    <a:srgbClr val="FFC93C"/>
    <a:srgbClr val="05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7F994-7B23-4B30-9E0D-141B518001FB}" v="23" dt="2025-09-03T15:49:48.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microsoft.com/office/2016/11/relationships/changesInfo" Target="changesInfos/changesInfo1.xml"/><Relationship Id="rId8" Type="http://schemas.microsoft.com/office/2015/10/relationships/revisionInfo" Target="revisionInfo.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o Bellino" userId="4d67f9ee-b7e6-436d-9ca9-011d058f5ab9" providerId="ADAL" clId="{D6D7F994-7B23-4B30-9E0D-141B518001FB}"/>
    <pc:docChg chg="undo custSel delSld modMainMaster">
      <pc:chgData name="Alessio Bellino" userId="4d67f9ee-b7e6-436d-9ca9-011d058f5ab9" providerId="ADAL" clId="{D6D7F994-7B23-4B30-9E0D-141B518001FB}" dt="2025-09-03T15:49:48.493" v="146" actId="404"/>
      <pc:docMkLst>
        <pc:docMk/>
      </pc:docMkLst>
      <pc:sldChg chg="del">
        <pc:chgData name="Alessio Bellino" userId="4d67f9ee-b7e6-436d-9ca9-011d058f5ab9" providerId="ADAL" clId="{D6D7F994-7B23-4B30-9E0D-141B518001FB}" dt="2025-08-27T01:13:29.985" v="83" actId="47"/>
        <pc:sldMkLst>
          <pc:docMk/>
          <pc:sldMk cId="1091577834" sldId="256"/>
        </pc:sldMkLst>
      </pc:sldChg>
      <pc:sldChg chg="del">
        <pc:chgData name="Alessio Bellino" userId="4d67f9ee-b7e6-436d-9ca9-011d058f5ab9" providerId="ADAL" clId="{D6D7F994-7B23-4B30-9E0D-141B518001FB}" dt="2025-08-27T01:13:28.949" v="82" actId="47"/>
        <pc:sldMkLst>
          <pc:docMk/>
          <pc:sldMk cId="0" sldId="257"/>
        </pc:sldMkLst>
      </pc:sldChg>
      <pc:sldChg chg="del">
        <pc:chgData name="Alessio Bellino" userId="4d67f9ee-b7e6-436d-9ca9-011d058f5ab9" providerId="ADAL" clId="{D6D7F994-7B23-4B30-9E0D-141B518001FB}" dt="2025-08-27T01:13:25.571" v="81" actId="47"/>
        <pc:sldMkLst>
          <pc:docMk/>
          <pc:sldMk cId="0" sldId="258"/>
        </pc:sldMkLst>
      </pc:sldChg>
      <pc:sldChg chg="del">
        <pc:chgData name="Alessio Bellino" userId="4d67f9ee-b7e6-436d-9ca9-011d058f5ab9" providerId="ADAL" clId="{D6D7F994-7B23-4B30-9E0D-141B518001FB}" dt="2025-08-27T01:13:25.571" v="81" actId="47"/>
        <pc:sldMkLst>
          <pc:docMk/>
          <pc:sldMk cId="0" sldId="259"/>
        </pc:sldMkLst>
      </pc:sldChg>
      <pc:sldChg chg="del">
        <pc:chgData name="Alessio Bellino" userId="4d67f9ee-b7e6-436d-9ca9-011d058f5ab9" providerId="ADAL" clId="{D6D7F994-7B23-4B30-9E0D-141B518001FB}" dt="2025-08-27T01:13:25.571" v="81" actId="47"/>
        <pc:sldMkLst>
          <pc:docMk/>
          <pc:sldMk cId="0" sldId="260"/>
        </pc:sldMkLst>
      </pc:sldChg>
      <pc:sldChg chg="del">
        <pc:chgData name="Alessio Bellino" userId="4d67f9ee-b7e6-436d-9ca9-011d058f5ab9" providerId="ADAL" clId="{D6D7F994-7B23-4B30-9E0D-141B518001FB}" dt="2025-08-27T01:13:25.571" v="81" actId="47"/>
        <pc:sldMkLst>
          <pc:docMk/>
          <pc:sldMk cId="0" sldId="261"/>
        </pc:sldMkLst>
      </pc:sldChg>
      <pc:sldChg chg="del">
        <pc:chgData name="Alessio Bellino" userId="4d67f9ee-b7e6-436d-9ca9-011d058f5ab9" providerId="ADAL" clId="{D6D7F994-7B23-4B30-9E0D-141B518001FB}" dt="2025-08-27T01:13:25.571" v="81" actId="47"/>
        <pc:sldMkLst>
          <pc:docMk/>
          <pc:sldMk cId="0" sldId="262"/>
        </pc:sldMkLst>
      </pc:sldChg>
      <pc:sldChg chg="del">
        <pc:chgData name="Alessio Bellino" userId="4d67f9ee-b7e6-436d-9ca9-011d058f5ab9" providerId="ADAL" clId="{D6D7F994-7B23-4B30-9E0D-141B518001FB}" dt="2025-08-27T01:13:25.571" v="81" actId="47"/>
        <pc:sldMkLst>
          <pc:docMk/>
          <pc:sldMk cId="0" sldId="263"/>
        </pc:sldMkLst>
      </pc:sldChg>
      <pc:sldChg chg="del">
        <pc:chgData name="Alessio Bellino" userId="4d67f9ee-b7e6-436d-9ca9-011d058f5ab9" providerId="ADAL" clId="{D6D7F994-7B23-4B30-9E0D-141B518001FB}" dt="2025-08-27T01:13:25.571" v="81" actId="47"/>
        <pc:sldMkLst>
          <pc:docMk/>
          <pc:sldMk cId="0" sldId="264"/>
        </pc:sldMkLst>
      </pc:sldChg>
      <pc:sldChg chg="del">
        <pc:chgData name="Alessio Bellino" userId="4d67f9ee-b7e6-436d-9ca9-011d058f5ab9" providerId="ADAL" clId="{D6D7F994-7B23-4B30-9E0D-141B518001FB}" dt="2025-08-27T01:13:25.571" v="81" actId="47"/>
        <pc:sldMkLst>
          <pc:docMk/>
          <pc:sldMk cId="0" sldId="265"/>
        </pc:sldMkLst>
      </pc:sldChg>
      <pc:sldChg chg="del">
        <pc:chgData name="Alessio Bellino" userId="4d67f9ee-b7e6-436d-9ca9-011d058f5ab9" providerId="ADAL" clId="{D6D7F994-7B23-4B30-9E0D-141B518001FB}" dt="2025-08-27T01:13:25.571" v="81" actId="47"/>
        <pc:sldMkLst>
          <pc:docMk/>
          <pc:sldMk cId="0" sldId="266"/>
        </pc:sldMkLst>
      </pc:sldChg>
      <pc:sldChg chg="del">
        <pc:chgData name="Alessio Bellino" userId="4d67f9ee-b7e6-436d-9ca9-011d058f5ab9" providerId="ADAL" clId="{D6D7F994-7B23-4B30-9E0D-141B518001FB}" dt="2025-08-27T01:13:25.571" v="81" actId="47"/>
        <pc:sldMkLst>
          <pc:docMk/>
          <pc:sldMk cId="0" sldId="267"/>
        </pc:sldMkLst>
      </pc:sldChg>
      <pc:sldChg chg="del">
        <pc:chgData name="Alessio Bellino" userId="4d67f9ee-b7e6-436d-9ca9-011d058f5ab9" providerId="ADAL" clId="{D6D7F994-7B23-4B30-9E0D-141B518001FB}" dt="2025-08-27T01:13:25.571" v="81" actId="47"/>
        <pc:sldMkLst>
          <pc:docMk/>
          <pc:sldMk cId="0" sldId="268"/>
        </pc:sldMkLst>
      </pc:sldChg>
      <pc:sldMasterChg chg="modSldLayout">
        <pc:chgData name="Alessio Bellino" userId="4d67f9ee-b7e6-436d-9ca9-011d058f5ab9" providerId="ADAL" clId="{D6D7F994-7B23-4B30-9E0D-141B518001FB}" dt="2025-09-03T15:49:48.493" v="146" actId="404"/>
        <pc:sldMasterMkLst>
          <pc:docMk/>
          <pc:sldMasterMk cId="661577070" sldId="2147483648"/>
        </pc:sldMasterMkLst>
        <pc:sldLayoutChg chg="modSp mod">
          <pc:chgData name="Alessio Bellino" userId="4d67f9ee-b7e6-436d-9ca9-011d058f5ab9" providerId="ADAL" clId="{D6D7F994-7B23-4B30-9E0D-141B518001FB}" dt="2025-09-03T15:49:04.125" v="130" actId="403"/>
          <pc:sldLayoutMkLst>
            <pc:docMk/>
            <pc:sldMasterMk cId="661577070" sldId="2147483648"/>
            <pc:sldLayoutMk cId="552119573" sldId="2147483649"/>
          </pc:sldLayoutMkLst>
          <pc:spChg chg="mod">
            <ac:chgData name="Alessio Bellino" userId="4d67f9ee-b7e6-436d-9ca9-011d058f5ab9" providerId="ADAL" clId="{D6D7F994-7B23-4B30-9E0D-141B518001FB}" dt="2025-09-03T15:49:04.125" v="130" actId="403"/>
            <ac:spMkLst>
              <pc:docMk/>
              <pc:sldMasterMk cId="661577070" sldId="2147483648"/>
              <pc:sldLayoutMk cId="552119573" sldId="2147483649"/>
              <ac:spMk id="2" creationId="{F452E439-A5BF-EE24-C08E-1F9F20701E7E}"/>
            </ac:spMkLst>
          </pc:spChg>
          <pc:spChg chg="mod">
            <ac:chgData name="Alessio Bellino" userId="4d67f9ee-b7e6-436d-9ca9-011d058f5ab9" providerId="ADAL" clId="{D6D7F994-7B23-4B30-9E0D-141B518001FB}" dt="2025-09-03T15:29:12.824" v="119" actId="1035"/>
            <ac:spMkLst>
              <pc:docMk/>
              <pc:sldMasterMk cId="661577070" sldId="2147483648"/>
              <pc:sldLayoutMk cId="552119573" sldId="2147483649"/>
              <ac:spMk id="7" creationId="{D9290BF2-0C25-514A-9D89-51E5C7543451}"/>
            </ac:spMkLst>
          </pc:spChg>
        </pc:sldLayoutChg>
        <pc:sldLayoutChg chg="modSp mod">
          <pc:chgData name="Alessio Bellino" userId="4d67f9ee-b7e6-436d-9ca9-011d058f5ab9" providerId="ADAL" clId="{D6D7F994-7B23-4B30-9E0D-141B518001FB}" dt="2025-09-03T15:48:48.805" v="127" actId="404"/>
          <pc:sldLayoutMkLst>
            <pc:docMk/>
            <pc:sldMasterMk cId="661577070" sldId="2147483648"/>
            <pc:sldLayoutMk cId="1168460104" sldId="2147483656"/>
          </pc:sldLayoutMkLst>
          <pc:spChg chg="mod">
            <ac:chgData name="Alessio Bellino" userId="4d67f9ee-b7e6-436d-9ca9-011d058f5ab9" providerId="ADAL" clId="{D6D7F994-7B23-4B30-9E0D-141B518001FB}" dt="2025-09-03T15:48:48.805" v="127" actId="404"/>
            <ac:spMkLst>
              <pc:docMk/>
              <pc:sldMasterMk cId="661577070" sldId="2147483648"/>
              <pc:sldLayoutMk cId="1168460104" sldId="2147483656"/>
              <ac:spMk id="2" creationId="{D7FA4241-75AB-E168-9F15-606C0FA2D9CB}"/>
            </ac:spMkLst>
          </pc:spChg>
          <pc:spChg chg="mod">
            <ac:chgData name="Alessio Bellino" userId="4d67f9ee-b7e6-436d-9ca9-011d058f5ab9" providerId="ADAL" clId="{D6D7F994-7B23-4B30-9E0D-141B518001FB}" dt="2025-09-03T15:29:29.320" v="121" actId="207"/>
            <ac:spMkLst>
              <pc:docMk/>
              <pc:sldMasterMk cId="661577070" sldId="2147483648"/>
              <pc:sldLayoutMk cId="1168460104" sldId="2147483656"/>
              <ac:spMk id="4" creationId="{A9CE6CAF-4FD0-1FA1-1965-C06A9FCE86EB}"/>
            </ac:spMkLst>
          </pc:spChg>
        </pc:sldLayoutChg>
        <pc:sldLayoutChg chg="modSp mod">
          <pc:chgData name="Alessio Bellino" userId="4d67f9ee-b7e6-436d-9ca9-011d058f5ab9" providerId="ADAL" clId="{D6D7F994-7B23-4B30-9E0D-141B518001FB}" dt="2025-09-03T15:49:12.616" v="132" actId="404"/>
          <pc:sldLayoutMkLst>
            <pc:docMk/>
            <pc:sldMasterMk cId="661577070" sldId="2147483648"/>
            <pc:sldLayoutMk cId="892857456" sldId="2147483657"/>
          </pc:sldLayoutMkLst>
          <pc:spChg chg="mod">
            <ac:chgData name="Alessio Bellino" userId="4d67f9ee-b7e6-436d-9ca9-011d058f5ab9" providerId="ADAL" clId="{D6D7F994-7B23-4B30-9E0D-141B518001FB}" dt="2025-09-03T15:49:12.616" v="132" actId="404"/>
            <ac:spMkLst>
              <pc:docMk/>
              <pc:sldMasterMk cId="661577070" sldId="2147483648"/>
              <pc:sldLayoutMk cId="892857456" sldId="2147483657"/>
              <ac:spMk id="2" creationId="{D7FA4241-75AB-E168-9F15-606C0FA2D9CB}"/>
            </ac:spMkLst>
          </pc:spChg>
          <pc:spChg chg="mod">
            <ac:chgData name="Alessio Bellino" userId="4d67f9ee-b7e6-436d-9ca9-011d058f5ab9" providerId="ADAL" clId="{D6D7F994-7B23-4B30-9E0D-141B518001FB}" dt="2025-09-03T15:29:23.023" v="120" actId="207"/>
            <ac:spMkLst>
              <pc:docMk/>
              <pc:sldMasterMk cId="661577070" sldId="2147483648"/>
              <pc:sldLayoutMk cId="892857456" sldId="2147483657"/>
              <ac:spMk id="4" creationId="{A9CE6CAF-4FD0-1FA1-1965-C06A9FCE86EB}"/>
            </ac:spMkLst>
          </pc:spChg>
        </pc:sldLayoutChg>
        <pc:sldLayoutChg chg="modSp mod">
          <pc:chgData name="Alessio Bellino" userId="4d67f9ee-b7e6-436d-9ca9-011d058f5ab9" providerId="ADAL" clId="{D6D7F994-7B23-4B30-9E0D-141B518001FB}" dt="2025-09-03T15:49:21.285" v="134" actId="404"/>
          <pc:sldLayoutMkLst>
            <pc:docMk/>
            <pc:sldMasterMk cId="661577070" sldId="2147483648"/>
            <pc:sldLayoutMk cId="2348620504" sldId="2147483658"/>
          </pc:sldLayoutMkLst>
          <pc:spChg chg="mod">
            <ac:chgData name="Alessio Bellino" userId="4d67f9ee-b7e6-436d-9ca9-011d058f5ab9" providerId="ADAL" clId="{D6D7F994-7B23-4B30-9E0D-141B518001FB}" dt="2025-09-03T15:49:21.285" v="134" actId="404"/>
            <ac:spMkLst>
              <pc:docMk/>
              <pc:sldMasterMk cId="661577070" sldId="2147483648"/>
              <pc:sldLayoutMk cId="2348620504" sldId="2147483658"/>
              <ac:spMk id="2" creationId="{D7FA4241-75AB-E168-9F15-606C0FA2D9CB}"/>
            </ac:spMkLst>
          </pc:spChg>
          <pc:spChg chg="mod">
            <ac:chgData name="Alessio Bellino" userId="4d67f9ee-b7e6-436d-9ca9-011d058f5ab9" providerId="ADAL" clId="{D6D7F994-7B23-4B30-9E0D-141B518001FB}" dt="2025-09-03T15:29:01.370" v="113" actId="207"/>
            <ac:spMkLst>
              <pc:docMk/>
              <pc:sldMasterMk cId="661577070" sldId="2147483648"/>
              <pc:sldLayoutMk cId="2348620504" sldId="2147483658"/>
              <ac:spMk id="4" creationId="{A9CE6CAF-4FD0-1FA1-1965-C06A9FCE86EB}"/>
            </ac:spMkLst>
          </pc:spChg>
        </pc:sldLayoutChg>
        <pc:sldLayoutChg chg="addSp delSp modSp mod">
          <pc:chgData name="Alessio Bellino" userId="4d67f9ee-b7e6-436d-9ca9-011d058f5ab9" providerId="ADAL" clId="{D6D7F994-7B23-4B30-9E0D-141B518001FB}" dt="2025-09-03T15:49:28.125" v="136" actId="404"/>
          <pc:sldLayoutMkLst>
            <pc:docMk/>
            <pc:sldMasterMk cId="661577070" sldId="2147483648"/>
            <pc:sldLayoutMk cId="1471266884" sldId="2147483659"/>
          </pc:sldLayoutMkLst>
          <pc:spChg chg="mod">
            <ac:chgData name="Alessio Bellino" userId="4d67f9ee-b7e6-436d-9ca9-011d058f5ab9" providerId="ADAL" clId="{D6D7F994-7B23-4B30-9E0D-141B518001FB}" dt="2025-09-03T15:49:28.125" v="136" actId="404"/>
            <ac:spMkLst>
              <pc:docMk/>
              <pc:sldMasterMk cId="661577070" sldId="2147483648"/>
              <pc:sldLayoutMk cId="1471266884" sldId="2147483659"/>
              <ac:spMk id="2" creationId="{D7FA4241-75AB-E168-9F15-606C0FA2D9CB}"/>
            </ac:spMkLst>
          </pc:spChg>
          <pc:spChg chg="add mod">
            <ac:chgData name="Alessio Bellino" userId="4d67f9ee-b7e6-436d-9ca9-011d058f5ab9" providerId="ADAL" clId="{D6D7F994-7B23-4B30-9E0D-141B518001FB}" dt="2025-08-27T01:11:08.780" v="46" actId="1035"/>
            <ac:spMkLst>
              <pc:docMk/>
              <pc:sldMasterMk cId="661577070" sldId="2147483648"/>
              <pc:sldLayoutMk cId="1471266884" sldId="2147483659"/>
              <ac:spMk id="3" creationId="{F876292C-B4E7-FCE3-1E74-154C919298A3}"/>
            </ac:spMkLst>
          </pc:spChg>
          <pc:spChg chg="mod">
            <ac:chgData name="Alessio Bellino" userId="4d67f9ee-b7e6-436d-9ca9-011d058f5ab9" providerId="ADAL" clId="{D6D7F994-7B23-4B30-9E0D-141B518001FB}" dt="2025-09-03T15:29:00.979" v="112" actId="207"/>
            <ac:spMkLst>
              <pc:docMk/>
              <pc:sldMasterMk cId="661577070" sldId="2147483648"/>
              <pc:sldLayoutMk cId="1471266884" sldId="2147483659"/>
              <ac:spMk id="4" creationId="{A9CE6CAF-4FD0-1FA1-1965-C06A9FCE86EB}"/>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5" creationId="{6F44FAD5-85C0-5126-BEBB-39AE90164067}"/>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6" creationId="{5E15C401-2708-BE2C-313C-6E972121150A}"/>
            </ac:spMkLst>
          </pc:spChg>
          <pc:spChg chg="mod">
            <ac:chgData name="Alessio Bellino" userId="4d67f9ee-b7e6-436d-9ca9-011d058f5ab9" providerId="ADAL" clId="{D6D7F994-7B23-4B30-9E0D-141B518001FB}" dt="2025-08-27T01:11:08.780" v="46" actId="1035"/>
            <ac:spMkLst>
              <pc:docMk/>
              <pc:sldMasterMk cId="661577070" sldId="2147483648"/>
              <pc:sldLayoutMk cId="1471266884" sldId="2147483659"/>
              <ac:spMk id="10" creationId="{7EE5EA41-8A93-19E6-0938-921548C16043}"/>
            </ac:spMkLst>
          </pc:spChg>
          <pc:spChg chg="mod">
            <ac:chgData name="Alessio Bellino" userId="4d67f9ee-b7e6-436d-9ca9-011d058f5ab9" providerId="ADAL" clId="{D6D7F994-7B23-4B30-9E0D-141B518001FB}" dt="2025-08-27T01:11:37.001" v="74" actId="14100"/>
            <ac:spMkLst>
              <pc:docMk/>
              <pc:sldMasterMk cId="661577070" sldId="2147483648"/>
              <pc:sldLayoutMk cId="1471266884" sldId="2147483659"/>
              <ac:spMk id="13" creationId="{33A5CA17-0E07-7C00-D057-B222092BBE90}"/>
            </ac:spMkLst>
          </pc:spChg>
        </pc:sldLayoutChg>
        <pc:sldLayoutChg chg="addSp delSp modSp mod">
          <pc:chgData name="Alessio Bellino" userId="4d67f9ee-b7e6-436d-9ca9-011d058f5ab9" providerId="ADAL" clId="{D6D7F994-7B23-4B30-9E0D-141B518001FB}" dt="2025-09-03T15:48:58.086" v="129" actId="403"/>
          <pc:sldLayoutMkLst>
            <pc:docMk/>
            <pc:sldMasterMk cId="661577070" sldId="2147483648"/>
            <pc:sldLayoutMk cId="1862163226" sldId="2147483660"/>
          </pc:sldLayoutMkLst>
          <pc:spChg chg="mod">
            <ac:chgData name="Alessio Bellino" userId="4d67f9ee-b7e6-436d-9ca9-011d058f5ab9" providerId="ADAL" clId="{D6D7F994-7B23-4B30-9E0D-141B518001FB}" dt="2025-09-03T15:48:58.086" v="129" actId="403"/>
            <ac:spMkLst>
              <pc:docMk/>
              <pc:sldMasterMk cId="661577070" sldId="2147483648"/>
              <pc:sldLayoutMk cId="1862163226" sldId="2147483660"/>
              <ac:spMk id="2" creationId="{F452E439-A5BF-EE24-C08E-1F9F20701E7E}"/>
            </ac:spMkLst>
          </pc:spChg>
          <pc:spChg chg="mod">
            <ac:chgData name="Alessio Bellino" userId="4d67f9ee-b7e6-436d-9ca9-011d058f5ab9" providerId="ADAL" clId="{D6D7F994-7B23-4B30-9E0D-141B518001FB}" dt="2025-09-03T15:29:32.545" v="122" actId="207"/>
            <ac:spMkLst>
              <pc:docMk/>
              <pc:sldMasterMk cId="661577070" sldId="2147483648"/>
              <pc:sldLayoutMk cId="1862163226" sldId="2147483660"/>
              <ac:spMk id="7" creationId="{D9290BF2-0C25-514A-9D89-51E5C7543451}"/>
            </ac:spMkLst>
          </pc:spChg>
        </pc:sldLayoutChg>
        <pc:sldLayoutChg chg="modSp mod">
          <pc:chgData name="Alessio Bellino" userId="4d67f9ee-b7e6-436d-9ca9-011d058f5ab9" providerId="ADAL" clId="{D6D7F994-7B23-4B30-9E0D-141B518001FB}" dt="2025-09-03T15:49:36.430" v="140" actId="404"/>
          <pc:sldLayoutMkLst>
            <pc:docMk/>
            <pc:sldMasterMk cId="661577070" sldId="2147483648"/>
            <pc:sldLayoutMk cId="4274332006" sldId="2147483661"/>
          </pc:sldLayoutMkLst>
          <pc:spChg chg="mod">
            <ac:chgData name="Alessio Bellino" userId="4d67f9ee-b7e6-436d-9ca9-011d058f5ab9" providerId="ADAL" clId="{D6D7F994-7B23-4B30-9E0D-141B518001FB}" dt="2025-09-03T15:49:36.430" v="140" actId="404"/>
            <ac:spMkLst>
              <pc:docMk/>
              <pc:sldMasterMk cId="661577070" sldId="2147483648"/>
              <pc:sldLayoutMk cId="4274332006" sldId="2147483661"/>
              <ac:spMk id="2" creationId="{D7FA4241-75AB-E168-9F15-606C0FA2D9CB}"/>
            </ac:spMkLst>
          </pc:spChg>
          <pc:spChg chg="mod">
            <ac:chgData name="Alessio Bellino" userId="4d67f9ee-b7e6-436d-9ca9-011d058f5ab9" providerId="ADAL" clId="{D6D7F994-7B23-4B30-9E0D-141B518001FB}" dt="2025-09-03T15:29:00.051" v="110" actId="207"/>
            <ac:spMkLst>
              <pc:docMk/>
              <pc:sldMasterMk cId="661577070" sldId="2147483648"/>
              <pc:sldLayoutMk cId="4274332006" sldId="2147483661"/>
              <ac:spMk id="6" creationId="{A414259A-EE28-0473-21CE-0257CE7539E5}"/>
            </ac:spMkLst>
          </pc:spChg>
        </pc:sldLayoutChg>
        <pc:sldLayoutChg chg="modSp mod">
          <pc:chgData name="Alessio Bellino" userId="4d67f9ee-b7e6-436d-9ca9-011d058f5ab9" providerId="ADAL" clId="{D6D7F994-7B23-4B30-9E0D-141B518001FB}" dt="2025-09-03T15:49:33.029" v="138" actId="404"/>
          <pc:sldLayoutMkLst>
            <pc:docMk/>
            <pc:sldMasterMk cId="661577070" sldId="2147483648"/>
            <pc:sldLayoutMk cId="708463557" sldId="2147483662"/>
          </pc:sldLayoutMkLst>
          <pc:spChg chg="mod">
            <ac:chgData name="Alessio Bellino" userId="4d67f9ee-b7e6-436d-9ca9-011d058f5ab9" providerId="ADAL" clId="{D6D7F994-7B23-4B30-9E0D-141B518001FB}" dt="2025-09-03T15:49:33.029" v="138" actId="404"/>
            <ac:spMkLst>
              <pc:docMk/>
              <pc:sldMasterMk cId="661577070" sldId="2147483648"/>
              <pc:sldLayoutMk cId="708463557" sldId="2147483662"/>
              <ac:spMk id="2" creationId="{D7FA4241-75AB-E168-9F15-606C0FA2D9CB}"/>
            </ac:spMkLst>
          </pc:spChg>
          <pc:spChg chg="mod">
            <ac:chgData name="Alessio Bellino" userId="4d67f9ee-b7e6-436d-9ca9-011d058f5ab9" providerId="ADAL" clId="{D6D7F994-7B23-4B30-9E0D-141B518001FB}" dt="2025-09-03T15:29:00.547" v="111" actId="207"/>
            <ac:spMkLst>
              <pc:docMk/>
              <pc:sldMasterMk cId="661577070" sldId="2147483648"/>
              <pc:sldLayoutMk cId="708463557" sldId="2147483662"/>
              <ac:spMk id="6" creationId="{A414259A-EE28-0473-21CE-0257CE7539E5}"/>
            </ac:spMkLst>
          </pc:spChg>
        </pc:sldLayoutChg>
        <pc:sldLayoutChg chg="modSp mod">
          <pc:chgData name="Alessio Bellino" userId="4d67f9ee-b7e6-436d-9ca9-011d058f5ab9" providerId="ADAL" clId="{D6D7F994-7B23-4B30-9E0D-141B518001FB}" dt="2025-09-03T15:49:48.493" v="146" actId="404"/>
          <pc:sldLayoutMkLst>
            <pc:docMk/>
            <pc:sldMasterMk cId="661577070" sldId="2147483648"/>
            <pc:sldLayoutMk cId="1162041891" sldId="2147483663"/>
          </pc:sldLayoutMkLst>
          <pc:spChg chg="mod">
            <ac:chgData name="Alessio Bellino" userId="4d67f9ee-b7e6-436d-9ca9-011d058f5ab9" providerId="ADAL" clId="{D6D7F994-7B23-4B30-9E0D-141B518001FB}" dt="2025-09-03T15:49:48.493" v="146" actId="404"/>
            <ac:spMkLst>
              <pc:docMk/>
              <pc:sldMasterMk cId="661577070" sldId="2147483648"/>
              <pc:sldLayoutMk cId="1162041891" sldId="2147483663"/>
              <ac:spMk id="2" creationId="{D7FA4241-75AB-E168-9F15-606C0FA2D9CB}"/>
            </ac:spMkLst>
          </pc:spChg>
          <pc:spChg chg="mod">
            <ac:chgData name="Alessio Bellino" userId="4d67f9ee-b7e6-436d-9ca9-011d058f5ab9" providerId="ADAL" clId="{D6D7F994-7B23-4B30-9E0D-141B518001FB}" dt="2025-09-03T15:49:46.156" v="144" actId="403"/>
            <ac:spMkLst>
              <pc:docMk/>
              <pc:sldMasterMk cId="661577070" sldId="2147483648"/>
              <pc:sldLayoutMk cId="1162041891" sldId="2147483663"/>
              <ac:spMk id="6" creationId="{A414259A-EE28-0473-21CE-0257CE7539E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3.png"/><Relationship Id="rId5"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1"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 name="Rectangle: Rounded Corners 7">
            <a:extLst>
              <a:ext uri="{FF2B5EF4-FFF2-40B4-BE49-F238E27FC236}">
                <a16:creationId xmlns:a16="http://schemas.microsoft.com/office/drawing/2014/main" id="{B1EBC41C-1973-BA75-6DA5-7476F2924EA7}"/>
              </a:ext>
            </a:extLst>
          </p:cNvPr>
          <p:cNvSpPr/>
          <p:nvPr userDrawn="1"/>
        </p:nvSpPr>
        <p:spPr>
          <a:xfrm>
            <a:off x="313509" y="1384663"/>
            <a:ext cx="11529241" cy="5130437"/>
          </a:xfrm>
          <a:prstGeom prst="roundRect">
            <a:avLst>
              <a:gd name="adj" fmla="val 3565"/>
            </a:avLst>
          </a:prstGeom>
          <a:solidFill>
            <a:srgbClr val="FAC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49250" y="332438"/>
            <a:ext cx="9702800" cy="498598"/>
          </a:xfrm>
        </p:spPr>
        <p:txBody>
          <a:bodyPr lIns="0" tIns="0" rIns="0" bIns="0" anchor="ctr" anchorCtr="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B2B2810-E0CF-406E-4F44-3A1E40441DD8}"/>
              </a:ext>
            </a:extLst>
          </p:cNvPr>
          <p:cNvSpPr>
            <a:spLocks noGrp="1"/>
          </p:cNvSpPr>
          <p:nvPr>
            <p:ph type="subTitle" idx="1"/>
          </p:nvPr>
        </p:nvSpPr>
        <p:spPr>
          <a:xfrm>
            <a:off x="719394" y="3354907"/>
            <a:ext cx="2755326" cy="2828179"/>
          </a:xfrm>
        </p:spPr>
        <p:txBody>
          <a:bodyPr lIns="0" tIns="0" rIns="0" bIns="0"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3684945" y="1769366"/>
            <a:ext cx="7745054" cy="4413720"/>
          </a:xfrm>
          <a:prstGeom prst="roundRect">
            <a:avLst>
              <a:gd name="adj" fmla="val 3456"/>
            </a:avLst>
          </a:prstGeom>
          <a:noFill/>
          <a:ln w="57150">
            <a:solidFill>
              <a:srgbClr val="FFFFFF"/>
            </a:solidFill>
          </a:ln>
        </p:spPr>
        <p:txBody>
          <a:bodyPr/>
          <a:lstStyle/>
          <a:p>
            <a:endParaRPr lang="en-US"/>
          </a:p>
        </p:txBody>
      </p:sp>
      <p:pic>
        <p:nvPicPr>
          <p:cNvPr id="10" name="Graphic 9">
            <a:extLst>
              <a:ext uri="{FF2B5EF4-FFF2-40B4-BE49-F238E27FC236}">
                <a16:creationId xmlns:a16="http://schemas.microsoft.com/office/drawing/2014/main" id="{AB9BB7E5-C85F-0334-276C-7C712C2ED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02626" y="388103"/>
            <a:ext cx="1640124" cy="369739"/>
          </a:xfrm>
          <a:prstGeom prst="rect">
            <a:avLst/>
          </a:prstGeom>
        </p:spPr>
      </p:pic>
      <p:grpSp>
        <p:nvGrpSpPr>
          <p:cNvPr id="12" name="Group 11">
            <a:extLst>
              <a:ext uri="{FF2B5EF4-FFF2-40B4-BE49-F238E27FC236}">
                <a16:creationId xmlns:a16="http://schemas.microsoft.com/office/drawing/2014/main" id="{1079A8B7-BAF0-EF58-AC85-EFDE61C90324}"/>
              </a:ext>
            </a:extLst>
          </p:cNvPr>
          <p:cNvGrpSpPr/>
          <p:nvPr userDrawn="1"/>
        </p:nvGrpSpPr>
        <p:grpSpPr>
          <a:xfrm>
            <a:off x="719394" y="1776715"/>
            <a:ext cx="1383463" cy="1317216"/>
            <a:chOff x="1784610" y="2330845"/>
            <a:chExt cx="1383463" cy="1317216"/>
          </a:xfrm>
        </p:grpSpPr>
        <p:sp>
          <p:nvSpPr>
            <p:cNvPr id="11" name="Rectangle: Rounded Corners 10">
              <a:extLst>
                <a:ext uri="{FF2B5EF4-FFF2-40B4-BE49-F238E27FC236}">
                  <a16:creationId xmlns:a16="http://schemas.microsoft.com/office/drawing/2014/main" id="{6EA8E70E-EF90-8C91-7557-6DA5901AE857}"/>
                </a:ext>
              </a:extLst>
            </p:cNvPr>
            <p:cNvSpPr/>
            <p:nvPr userDrawn="1"/>
          </p:nvSpPr>
          <p:spPr>
            <a:xfrm>
              <a:off x="1784610" y="2330845"/>
              <a:ext cx="1383463" cy="1317216"/>
            </a:xfrm>
            <a:prstGeom prst="roundRect">
              <a:avLst>
                <a:gd name="adj" fmla="val 840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9C78F5D-0C65-AD3C-3EA2-AE6C8BBC81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72559" y="2451078"/>
              <a:ext cx="807564" cy="1076750"/>
            </a:xfrm>
            <a:prstGeom prst="rect">
              <a:avLst/>
            </a:prstGeom>
          </p:spPr>
        </p:pic>
      </p:grpSp>
    </p:spTree>
    <p:extLst>
      <p:ext uri="{BB962C8B-B14F-4D97-AF65-F5344CB8AC3E}">
        <p14:creationId xmlns:p14="http://schemas.microsoft.com/office/powerpoint/2010/main" val="55211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at-to-d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57517" y="352860"/>
            <a:ext cx="11489043" cy="498598"/>
          </a:xfrm>
        </p:spPr>
        <p:txBody>
          <a:bodyPr wrap="square" lIns="0" tIns="0" rIns="0" bIns="0" anchor="ctr" anchorCtr="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1441138" y="1197600"/>
            <a:ext cx="9331959" cy="5318057"/>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1862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52629" y="405753"/>
            <a:ext cx="11509172"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2468" y="2107350"/>
            <a:ext cx="7742784" cy="4412426"/>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8469867" y="2107347"/>
            <a:ext cx="3379665" cy="4412427"/>
          </a:xfrm>
          <a:prstGeom prst="roundRect">
            <a:avLst>
              <a:gd name="adj" fmla="val 4602"/>
            </a:avLst>
          </a:prstGeom>
          <a:solidFill>
            <a:srgbClr val="000000">
              <a:alpha val="5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846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6207" y="401133"/>
            <a:ext cx="11505434"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5152" y="1376583"/>
            <a:ext cx="5483524" cy="3124928"/>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5151" y="4836160"/>
            <a:ext cx="11505434" cy="1692886"/>
          </a:xfrm>
          <a:prstGeom prst="roundRect">
            <a:avLst>
              <a:gd name="adj" fmla="val 9302"/>
            </a:avLst>
          </a:prstGeom>
          <a:solidFill>
            <a:srgbClr val="000000">
              <a:alpha val="40000"/>
            </a:srgbClr>
          </a:solidFill>
        </p:spPr>
        <p:txBody>
          <a:bodyPr anchor="ctr" anchorCtr="0">
            <a:norm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a:extLst>
              <a:ext uri="{FF2B5EF4-FFF2-40B4-BE49-F238E27FC236}">
                <a16:creationId xmlns:a16="http://schemas.microsoft.com/office/drawing/2014/main" id="{0DF48D15-1243-3CFE-9BF8-52297AA92FD4}"/>
              </a:ext>
            </a:extLst>
          </p:cNvPr>
          <p:cNvSpPr>
            <a:spLocks noGrp="1"/>
          </p:cNvSpPr>
          <p:nvPr>
            <p:ph type="pic" sz="quarter" idx="13"/>
          </p:nvPr>
        </p:nvSpPr>
        <p:spPr>
          <a:xfrm>
            <a:off x="6363324" y="1376583"/>
            <a:ext cx="5483524" cy="3124928"/>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89285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845" y="399603"/>
            <a:ext cx="1151688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33375" y="1346630"/>
            <a:ext cx="3577086" cy="2038495"/>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3774775"/>
            <a:ext cx="11524350" cy="2757636"/>
          </a:xfrm>
          <a:prstGeom prst="roundRect">
            <a:avLst>
              <a:gd name="adj" fmla="val 4836"/>
            </a:avLst>
          </a:prstGeom>
          <a:solidFill>
            <a:srgbClr val="000000">
              <a:alpha val="4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2FA5519-3AB3-CEC1-AE02-532EC2CCB4D8}"/>
              </a:ext>
            </a:extLst>
          </p:cNvPr>
          <p:cNvSpPr>
            <a:spLocks noGrp="1"/>
          </p:cNvSpPr>
          <p:nvPr>
            <p:ph type="pic" sz="quarter" idx="13"/>
          </p:nvPr>
        </p:nvSpPr>
        <p:spPr>
          <a:xfrm>
            <a:off x="4307007" y="1346630"/>
            <a:ext cx="3577086" cy="2038495"/>
          </a:xfrm>
          <a:prstGeom prst="roundRect">
            <a:avLst>
              <a:gd name="adj" fmla="val 3456"/>
            </a:avLst>
          </a:prstGeom>
          <a:solidFill>
            <a:schemeClr val="tx1"/>
          </a:solidFill>
          <a:ln w="38100">
            <a:noFill/>
          </a:ln>
        </p:spPr>
        <p:txBody>
          <a:bodyPr/>
          <a:lstStyle/>
          <a:p>
            <a:endParaRPr lang="en-US"/>
          </a:p>
        </p:txBody>
      </p:sp>
      <p:sp>
        <p:nvSpPr>
          <p:cNvPr id="9" name="Picture Placeholder 5">
            <a:extLst>
              <a:ext uri="{FF2B5EF4-FFF2-40B4-BE49-F238E27FC236}">
                <a16:creationId xmlns:a16="http://schemas.microsoft.com/office/drawing/2014/main" id="{31B82278-DD8A-4CE0-788E-1B913AF1EBBC}"/>
              </a:ext>
            </a:extLst>
          </p:cNvPr>
          <p:cNvSpPr>
            <a:spLocks noGrp="1"/>
          </p:cNvSpPr>
          <p:nvPr>
            <p:ph type="pic" sz="quarter" idx="14"/>
          </p:nvPr>
        </p:nvSpPr>
        <p:spPr>
          <a:xfrm>
            <a:off x="8280639" y="1346630"/>
            <a:ext cx="3577086" cy="2038495"/>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234862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img">
    <p:bg>
      <p:bgPr>
        <a:solidFill>
          <a:srgbClr val="000000">
            <a:alpha val="40000"/>
          </a:srgbClr>
        </a:solidFill>
        <a:effectLst/>
      </p:bgPr>
    </p:b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1745" y="396509"/>
            <a:ext cx="1150851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10" name="Picture Placeholder 5">
            <a:extLst>
              <a:ext uri="{FF2B5EF4-FFF2-40B4-BE49-F238E27FC236}">
                <a16:creationId xmlns:a16="http://schemas.microsoft.com/office/drawing/2014/main" id="{7EE5EA41-8A93-19E6-0938-921548C16043}"/>
              </a:ext>
            </a:extLst>
          </p:cNvPr>
          <p:cNvSpPr>
            <a:spLocks noGrp="1"/>
          </p:cNvSpPr>
          <p:nvPr>
            <p:ph type="pic" sz="quarter" idx="15"/>
          </p:nvPr>
        </p:nvSpPr>
        <p:spPr>
          <a:xfrm>
            <a:off x="336974" y="1330039"/>
            <a:ext cx="3898598" cy="2221717"/>
          </a:xfrm>
          <a:prstGeom prst="roundRect">
            <a:avLst>
              <a:gd name="adj" fmla="val 3456"/>
            </a:avLst>
          </a:prstGeom>
          <a:solidFill>
            <a:schemeClr val="tx1"/>
          </a:solidFill>
          <a:ln w="38100">
            <a:noFill/>
          </a:ln>
        </p:spPr>
        <p:txBody>
          <a:bodyPr/>
          <a:lstStyle/>
          <a:p>
            <a:endParaRPr lang="en-US"/>
          </a:p>
        </p:txBody>
      </p:sp>
      <p:sp>
        <p:nvSpPr>
          <p:cNvPr id="13" name="Text Placeholder 6">
            <a:extLst>
              <a:ext uri="{FF2B5EF4-FFF2-40B4-BE49-F238E27FC236}">
                <a16:creationId xmlns:a16="http://schemas.microsoft.com/office/drawing/2014/main" id="{33A5CA17-0E07-7C00-D057-B222092BBE90}"/>
              </a:ext>
            </a:extLst>
          </p:cNvPr>
          <p:cNvSpPr>
            <a:spLocks noGrp="1"/>
          </p:cNvSpPr>
          <p:nvPr>
            <p:ph type="body" sz="quarter" idx="12"/>
          </p:nvPr>
        </p:nvSpPr>
        <p:spPr>
          <a:xfrm>
            <a:off x="8793018" y="1335991"/>
            <a:ext cx="3062205" cy="5180899"/>
          </a:xfrm>
          <a:prstGeom prst="roundRect">
            <a:avLst>
              <a:gd name="adj" fmla="val 3016"/>
            </a:avLst>
          </a:prstGeom>
          <a:solidFill>
            <a:schemeClr val="tx1">
              <a:lumMod val="85000"/>
              <a:lumOff val="15000"/>
            </a:scheme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5">
            <a:extLst>
              <a:ext uri="{FF2B5EF4-FFF2-40B4-BE49-F238E27FC236}">
                <a16:creationId xmlns:a16="http://schemas.microsoft.com/office/drawing/2014/main" id="{F876292C-B4E7-FCE3-1E74-154C919298A3}"/>
              </a:ext>
            </a:extLst>
          </p:cNvPr>
          <p:cNvSpPr>
            <a:spLocks noGrp="1"/>
          </p:cNvSpPr>
          <p:nvPr>
            <p:ph type="pic" sz="quarter" idx="19"/>
          </p:nvPr>
        </p:nvSpPr>
        <p:spPr>
          <a:xfrm>
            <a:off x="4540373" y="1330039"/>
            <a:ext cx="3898598" cy="2221717"/>
          </a:xfrm>
          <a:prstGeom prst="roundRect">
            <a:avLst>
              <a:gd name="adj" fmla="val 3456"/>
            </a:avLst>
          </a:prstGeom>
          <a:solidFill>
            <a:schemeClr val="tx1"/>
          </a:solidFill>
          <a:ln w="38100">
            <a:noFill/>
          </a:ln>
        </p:spPr>
        <p:txBody>
          <a:bodyPr/>
          <a:lstStyle/>
          <a:p>
            <a:endParaRPr lang="en-US"/>
          </a:p>
        </p:txBody>
      </p:sp>
      <p:sp>
        <p:nvSpPr>
          <p:cNvPr id="5" name="Picture Placeholder 5">
            <a:extLst>
              <a:ext uri="{FF2B5EF4-FFF2-40B4-BE49-F238E27FC236}">
                <a16:creationId xmlns:a16="http://schemas.microsoft.com/office/drawing/2014/main" id="{6F44FAD5-85C0-5126-BEBB-39AE90164067}"/>
              </a:ext>
            </a:extLst>
          </p:cNvPr>
          <p:cNvSpPr>
            <a:spLocks noGrp="1"/>
          </p:cNvSpPr>
          <p:nvPr>
            <p:ph type="pic" sz="quarter" idx="20"/>
          </p:nvPr>
        </p:nvSpPr>
        <p:spPr>
          <a:xfrm>
            <a:off x="336974" y="4295174"/>
            <a:ext cx="3898598" cy="2221717"/>
          </a:xfrm>
          <a:prstGeom prst="roundRect">
            <a:avLst>
              <a:gd name="adj" fmla="val 3456"/>
            </a:avLst>
          </a:prstGeom>
          <a:solidFill>
            <a:schemeClr val="tx1"/>
          </a:solidFill>
          <a:ln w="38100">
            <a:noFill/>
          </a:ln>
        </p:spPr>
        <p:txBody>
          <a:bodyPr/>
          <a:lstStyle/>
          <a:p>
            <a:endParaRPr lang="en-US"/>
          </a:p>
        </p:txBody>
      </p:sp>
      <p:sp>
        <p:nvSpPr>
          <p:cNvPr id="6" name="Picture Placeholder 5">
            <a:extLst>
              <a:ext uri="{FF2B5EF4-FFF2-40B4-BE49-F238E27FC236}">
                <a16:creationId xmlns:a16="http://schemas.microsoft.com/office/drawing/2014/main" id="{5E15C401-2708-BE2C-313C-6E972121150A}"/>
              </a:ext>
            </a:extLst>
          </p:cNvPr>
          <p:cNvSpPr>
            <a:spLocks noGrp="1"/>
          </p:cNvSpPr>
          <p:nvPr>
            <p:ph type="pic" sz="quarter" idx="21"/>
          </p:nvPr>
        </p:nvSpPr>
        <p:spPr>
          <a:xfrm>
            <a:off x="4540373" y="4295174"/>
            <a:ext cx="3898598" cy="2221717"/>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147126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e-step">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4762"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3375" y="427844"/>
            <a:ext cx="11515727" cy="498598"/>
          </a:xfrm>
        </p:spPr>
        <p:txBody>
          <a:bodyPr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2114549"/>
            <a:ext cx="11515726" cy="4448176"/>
          </a:xfrm>
          <a:prstGeom prst="roundRect">
            <a:avLst>
              <a:gd name="adj" fmla="val 0"/>
            </a:avLst>
          </a:prstGeom>
          <a:noFill/>
        </p:spPr>
        <p:txBody>
          <a:bodyPr lIns="0" tIns="0" rIns="0" bIns="0" anchor="ctr" anchorCtr="0">
            <a:normAutofit/>
          </a:bodyPr>
          <a:lstStyle>
            <a:lvl1pPr marL="342900" indent="-342900">
              <a:buFont typeface="+mj-lt"/>
              <a:buAutoNum type="arabicPeriod"/>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Chart Placeholder 3">
            <a:extLst>
              <a:ext uri="{FF2B5EF4-FFF2-40B4-BE49-F238E27FC236}">
                <a16:creationId xmlns:a16="http://schemas.microsoft.com/office/drawing/2014/main" id="{D11CD461-B056-D4E2-C5FA-0426E6C2FFF6}"/>
              </a:ext>
            </a:extLst>
          </p:cNvPr>
          <p:cNvSpPr>
            <a:spLocks noGrp="1"/>
          </p:cNvSpPr>
          <p:nvPr>
            <p:ph type="chart" sz="quarter" idx="14" hasCustomPrompt="1"/>
          </p:nvPr>
        </p:nvSpPr>
        <p:spPr>
          <a:xfrm>
            <a:off x="333375" y="1318188"/>
            <a:ext cx="11515726" cy="387798"/>
          </a:xfrm>
        </p:spPr>
        <p:txBody>
          <a:bodyPr lIns="0" tIns="0" rIns="0" bIns="0">
            <a:spAutoFit/>
          </a:bodyPr>
          <a:lstStyle>
            <a:lvl1pPr marL="0" indent="0">
              <a:buNone/>
              <a:defRPr sz="2800" b="1">
                <a:solidFill>
                  <a:schemeClr val="bg1"/>
                </a:solidFill>
              </a:defRPr>
            </a:lvl1pPr>
          </a:lstStyle>
          <a:p>
            <a:r>
              <a:rPr lang="es-CL" dirty="0"/>
              <a:t>Place</a:t>
            </a:r>
            <a:endParaRPr lang="en-US" dirty="0"/>
          </a:p>
        </p:txBody>
      </p:sp>
    </p:spTree>
    <p:extLst>
      <p:ext uri="{BB962C8B-B14F-4D97-AF65-F5344CB8AC3E}">
        <p14:creationId xmlns:p14="http://schemas.microsoft.com/office/powerpoint/2010/main" val="70846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composition">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563" y="347332"/>
            <a:ext cx="11508537" cy="678672"/>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0563" y="2447348"/>
            <a:ext cx="7571494" cy="4072184"/>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0563" y="1403404"/>
            <a:ext cx="11508537" cy="699551"/>
          </a:xfrm>
          <a:prstGeom prst="roundRect">
            <a:avLst>
              <a:gd name="adj" fmla="val 5043"/>
            </a:avLst>
          </a:prstGeom>
          <a:noFill/>
        </p:spPr>
        <p:txBody>
          <a:bodyPr lIns="0" tIns="0" rIns="0" anchor="ctr" anchorCtr="0">
            <a:sp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a:t>
            </a:r>
          </a:p>
          <a:p>
            <a:pPr lvl="0"/>
            <a:r>
              <a:rPr lang="en-US" dirty="0"/>
              <a:t>Master text styles</a:t>
            </a:r>
          </a:p>
        </p:txBody>
      </p:sp>
      <p:sp>
        <p:nvSpPr>
          <p:cNvPr id="5" name="Callout: Down Arrow 4">
            <a:extLst>
              <a:ext uri="{FF2B5EF4-FFF2-40B4-BE49-F238E27FC236}">
                <a16:creationId xmlns:a16="http://schemas.microsoft.com/office/drawing/2014/main" id="{BAE4049F-C3AB-1C61-89BD-6C81A2CCB192}"/>
              </a:ext>
            </a:extLst>
          </p:cNvPr>
          <p:cNvSpPr/>
          <p:nvPr userDrawn="1"/>
        </p:nvSpPr>
        <p:spPr>
          <a:xfrm>
            <a:off x="9586829" y="2581720"/>
            <a:ext cx="966159" cy="957532"/>
          </a:xfrm>
          <a:prstGeom prst="downArrowCallout">
            <a:avLst>
              <a:gd name="adj1" fmla="val 25000"/>
              <a:gd name="adj2" fmla="val 25000"/>
              <a:gd name="adj3" fmla="val 22297"/>
              <a:gd name="adj4" fmla="val 6497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Link</a:t>
            </a:r>
          </a:p>
          <a:p>
            <a:pPr algn="ctr"/>
            <a:r>
              <a:rPr lang="es-CL" dirty="0">
                <a:solidFill>
                  <a:schemeClr val="tx1"/>
                </a:solidFill>
              </a:rPr>
              <a:t>Online</a:t>
            </a:r>
            <a:endParaRPr lang="en-US" dirty="0">
              <a:solidFill>
                <a:schemeClr val="tx1"/>
              </a:solidFill>
            </a:endParaRPr>
          </a:p>
        </p:txBody>
      </p:sp>
      <p:sp>
        <p:nvSpPr>
          <p:cNvPr id="9" name="Chart Placeholder 8">
            <a:extLst>
              <a:ext uri="{FF2B5EF4-FFF2-40B4-BE49-F238E27FC236}">
                <a16:creationId xmlns:a16="http://schemas.microsoft.com/office/drawing/2014/main" id="{85FE893F-47A3-E5F7-1212-48465408B0C7}"/>
              </a:ext>
            </a:extLst>
          </p:cNvPr>
          <p:cNvSpPr>
            <a:spLocks noGrp="1"/>
          </p:cNvSpPr>
          <p:nvPr>
            <p:ph type="chart" sz="quarter" idx="14" hasCustomPrompt="1"/>
          </p:nvPr>
        </p:nvSpPr>
        <p:spPr>
          <a:xfrm>
            <a:off x="8290719" y="3797514"/>
            <a:ext cx="3558381" cy="2597150"/>
          </a:xfrm>
        </p:spPr>
        <p:txBody>
          <a:bodyPr/>
          <a:lstStyle>
            <a:lvl1pPr marL="0" indent="0">
              <a:buNone/>
              <a:defRPr>
                <a:solidFill>
                  <a:schemeClr val="bg1"/>
                </a:solidFill>
              </a:defRPr>
            </a:lvl1pPr>
          </a:lstStyle>
          <a:p>
            <a:r>
              <a:rPr lang="es-CL" dirty="0"/>
              <a:t>https://example.com/ </a:t>
            </a:r>
            <a:endParaRPr lang="en-US" dirty="0"/>
          </a:p>
        </p:txBody>
      </p:sp>
    </p:spTree>
    <p:extLst>
      <p:ext uri="{BB962C8B-B14F-4D97-AF65-F5344CB8AC3E}">
        <p14:creationId xmlns:p14="http://schemas.microsoft.com/office/powerpoint/2010/main" val="427433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box">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1039" y="328282"/>
            <a:ext cx="11518062" cy="665027"/>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4" name="Chart Placeholder 3">
            <a:extLst>
              <a:ext uri="{FF2B5EF4-FFF2-40B4-BE49-F238E27FC236}">
                <a16:creationId xmlns:a16="http://schemas.microsoft.com/office/drawing/2014/main" id="{E9633AA3-1F01-FC54-9584-5A176A246101}"/>
              </a:ext>
            </a:extLst>
          </p:cNvPr>
          <p:cNvSpPr>
            <a:spLocks noGrp="1"/>
          </p:cNvSpPr>
          <p:nvPr>
            <p:ph type="chart" sz="quarter" idx="14"/>
          </p:nvPr>
        </p:nvSpPr>
        <p:spPr>
          <a:xfrm>
            <a:off x="7893693" y="1371600"/>
            <a:ext cx="3955408" cy="5158118"/>
          </a:xfrm>
          <a:prstGeom prst="roundRect">
            <a:avLst>
              <a:gd name="adj" fmla="val 4940"/>
            </a:avLst>
          </a:prstGeom>
          <a:solidFill>
            <a:schemeClr val="bg1"/>
          </a:solidFill>
        </p:spPr>
        <p:txBody>
          <a:bodyPr lIns="365760" tIns="365760" rIns="365760" bIns="365760" anchor="ctr" anchorCtr="0"/>
          <a:lstStyle>
            <a:lvl1pPr marL="0" indent="0">
              <a:buNone/>
              <a:defRPr>
                <a:solidFill>
                  <a:schemeClr val="tx1"/>
                </a:solidFill>
              </a:defRPr>
            </a:lvl1pPr>
          </a:lstStyle>
          <a:p>
            <a:endParaRPr lang="en-US"/>
          </a:p>
        </p:txBody>
      </p:sp>
      <p:sp>
        <p:nvSpPr>
          <p:cNvPr id="9" name="Text Placeholder 2">
            <a:extLst>
              <a:ext uri="{FF2B5EF4-FFF2-40B4-BE49-F238E27FC236}">
                <a16:creationId xmlns:a16="http://schemas.microsoft.com/office/drawing/2014/main" id="{8205E5FA-6881-9803-B9CE-B9F6C0D4259D}"/>
              </a:ext>
            </a:extLst>
          </p:cNvPr>
          <p:cNvSpPr>
            <a:spLocks noGrp="1"/>
          </p:cNvSpPr>
          <p:nvPr>
            <p:ph idx="1"/>
          </p:nvPr>
        </p:nvSpPr>
        <p:spPr>
          <a:xfrm>
            <a:off x="331037" y="1371600"/>
            <a:ext cx="7231619" cy="5181600"/>
          </a:xfrm>
          <a:prstGeom prst="rect">
            <a:avLst/>
          </a:prstGeom>
        </p:spPr>
        <p:txBody>
          <a:bodyPr vert="horz" lIns="0" tIns="0" rIns="0" bIns="0" rtlCol="0">
            <a:normAutofit/>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04189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91179-C1CD-A08D-D9B7-A92C32FCB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2CB0B4-6181-CC09-113A-CBA6A84A2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5770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57" r:id="rId4"/>
    <p:sldLayoutId id="2147483658" r:id="rId5"/>
    <p:sldLayoutId id="2147483659" r:id="rId6"/>
    <p:sldLayoutId id="2147483662" r:id="rId7"/>
    <p:sldLayoutId id="2147483661" r:id="rId8"/>
    <p:sldLayoutId id="2147483663"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hyperlink" Target="https://app.protobject.com/generate?es-a20-functions&amp;es&amp;dynamic&amp;-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4216A-BFA6-9732-A49C-32CF61E454ED}"/>
              </a:ext>
            </a:extLst>
          </p:cNvPr>
          <p:cNvSpPr txBox="1"/>
          <p:nvPr/>
        </p:nvSpPr>
        <p:spPr>
          <a:xfrm>
            <a:off x="765048" y="2340864"/>
            <a:ext cx="10661904" cy="3847207"/>
          </a:xfrm>
          <a:prstGeom prst="rect">
            <a:avLst/>
          </a:prstGeom>
          <a:noFill/>
        </p:spPr>
        <p:txBody>
          <a:bodyPr wrap="square" rtlCol="0">
            <a:spAutoFit/>
          </a:bodyPr>
          <a:lstStyle/>
          <a:p>
            <a:r>
              <a:rPr lang="en-US" sz="2800" dirty="0">
                <a:solidFill>
                  <a:schemeClr val="bg1">
                    <a:lumMod val="65000"/>
                  </a:schemeClr>
                </a:solidFill>
                <a:latin typeface="Segoe UI" panose="020B0502040204020203" pitchFamily="34" charset="0"/>
                <a:cs typeface="Segoe UI" panose="020B0502040204020203" pitchFamily="34" charset="0"/>
              </a:rPr>
              <a:t>English</a:t>
            </a:r>
          </a:p>
          <a:p>
            <a:r>
              <a:rPr lang="en-US" sz="2000" dirty="0">
                <a:latin typeface="Segoe UI" panose="020B0502040204020203" pitchFamily="34" charset="0"/>
                <a:cs typeface="Segoe UI" panose="020B0502040204020203" pitchFamily="34" charset="0"/>
              </a:rPr>
              <a:t>This presentation is automatically generated. </a:t>
            </a:r>
          </a:p>
          <a:p>
            <a:r>
              <a:rPr lang="en-US" sz="2000" b="1" dirty="0">
                <a:latin typeface="Segoe UI" panose="020B0502040204020203" pitchFamily="34" charset="0"/>
                <a:cs typeface="Segoe UI" panose="020B0502040204020203" pitchFamily="34" charset="0"/>
              </a:rPr>
              <a:t>You can freely edit it and add any extra content you wish.</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Español</a:t>
            </a:r>
          </a:p>
          <a:p>
            <a:r>
              <a:rPr lang="en-US" sz="2000" dirty="0">
                <a:latin typeface="Segoe UI" panose="020B0502040204020203" pitchFamily="34" charset="0"/>
                <a:cs typeface="Segoe UI" panose="020B0502040204020203" pitchFamily="34" charset="0"/>
              </a:rPr>
              <a:t>Esta </a:t>
            </a:r>
            <a:r>
              <a:rPr lang="en-US" sz="2000" dirty="0" err="1">
                <a:latin typeface="Segoe UI" panose="020B0502040204020203" pitchFamily="34" charset="0"/>
                <a:cs typeface="Segoe UI" panose="020B0502040204020203" pitchFamily="34" charset="0"/>
              </a:rPr>
              <a:t>presentación</a:t>
            </a:r>
            <a:r>
              <a:rPr lang="en-US" sz="2000" dirty="0">
                <a:latin typeface="Segoe UI" panose="020B0502040204020203" pitchFamily="34" charset="0"/>
                <a:cs typeface="Segoe UI" panose="020B0502040204020203" pitchFamily="34" charset="0"/>
              </a:rPr>
              <a:t> se genera </a:t>
            </a:r>
            <a:r>
              <a:rPr lang="en-US" sz="2000" dirty="0" err="1">
                <a:latin typeface="Segoe UI" panose="020B0502040204020203" pitchFamily="34" charset="0"/>
                <a:cs typeface="Segoe UI" panose="020B0502040204020203" pitchFamily="34" charset="0"/>
              </a:rPr>
              <a:t>automáticamente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Puedes</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 </a:t>
            </a:r>
            <a:r>
              <a:rPr lang="en-US" sz="2000" b="1" dirty="0" err="1">
                <a:latin typeface="Segoe UI" panose="020B0502040204020203" pitchFamily="34" charset="0"/>
                <a:cs typeface="Segoe UI" panose="020B0502040204020203" pitchFamily="34" charset="0"/>
              </a:rPr>
              <a:t>tu</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criterio</a:t>
            </a:r>
            <a:r>
              <a:rPr lang="en-US" sz="2000" b="1" dirty="0">
                <a:latin typeface="Segoe UI" panose="020B0502040204020203" pitchFamily="34" charset="0"/>
                <a:cs typeface="Segoe UI" panose="020B0502040204020203" pitchFamily="34" charset="0"/>
              </a:rPr>
              <a:t> y </a:t>
            </a:r>
            <a:r>
              <a:rPr lang="en-US" sz="2000" b="1" dirty="0" err="1">
                <a:latin typeface="Segoe UI" panose="020B0502040204020203" pitchFamily="34" charset="0"/>
                <a:cs typeface="Segoe UI" panose="020B0502040204020203" pitchFamily="34" charset="0"/>
              </a:rPr>
              <a:t>añadir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cualquier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contenido</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adicional</a:t>
            </a:r>
            <a:r>
              <a:rPr lang="en-US" sz="2000" b="1" dirty="0">
                <a:latin typeface="Segoe UI" panose="020B0502040204020203" pitchFamily="34" charset="0"/>
                <a:cs typeface="Segoe UI" panose="020B0502040204020203" pitchFamily="34" charset="0"/>
              </a:rPr>
              <a:t> que </a:t>
            </a:r>
            <a:r>
              <a:rPr lang="en-US" sz="2000" b="1" dirty="0" err="1">
                <a:latin typeface="Segoe UI" panose="020B0502040204020203" pitchFamily="34" charset="0"/>
                <a:cs typeface="Segoe UI" panose="020B0502040204020203" pitchFamily="34" charset="0"/>
              </a:rPr>
              <a:t>desees</a:t>
            </a:r>
            <a:r>
              <a:rPr lang="en-US" sz="2000" b="1" dirty="0">
                <a:latin typeface="Segoe UI" panose="020B0502040204020203" pitchFamily="34" charset="0"/>
                <a:cs typeface="Segoe UI" panose="020B0502040204020203" pitchFamily="34" charset="0"/>
              </a:rPr>
              <a:t>.</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Italiano</a:t>
            </a:r>
          </a:p>
          <a:p>
            <a:r>
              <a:rPr lang="en-US" sz="2000" dirty="0">
                <a:latin typeface="Segoe UI" panose="020B0502040204020203" pitchFamily="34" charset="0"/>
                <a:cs typeface="Segoe UI" panose="020B0502040204020203" pitchFamily="34" charset="0"/>
              </a:rPr>
              <a:t>Questa </a:t>
            </a:r>
            <a:r>
              <a:rPr lang="en-US" sz="2000" dirty="0" err="1">
                <a:latin typeface="Segoe UI" panose="020B0502040204020203" pitchFamily="34" charset="0"/>
                <a:cs typeface="Segoe UI" panose="020B0502040204020203" pitchFamily="34" charset="0"/>
              </a:rPr>
              <a:t>presentazione</a:t>
            </a:r>
            <a:r>
              <a:rPr lang="en-US" sz="2000" dirty="0">
                <a:latin typeface="Segoe UI" panose="020B0502040204020203" pitchFamily="34" charset="0"/>
                <a:cs typeface="Segoe UI" panose="020B0502040204020203" pitchFamily="34" charset="0"/>
              </a:rPr>
              <a:t> è </a:t>
            </a:r>
            <a:r>
              <a:rPr lang="en-US" sz="2000" dirty="0" err="1">
                <a:latin typeface="Segoe UI" panose="020B0502040204020203" pitchFamily="34" charset="0"/>
                <a:cs typeface="Segoe UI" panose="020B0502040204020203" pitchFamily="34" charset="0"/>
              </a:rPr>
              <a:t>generata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automaticamente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Puoi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liberamente</a:t>
            </a:r>
            <a:r>
              <a:rPr lang="en-US" sz="2000" b="1" dirty="0">
                <a:latin typeface="Segoe UI" panose="020B0502040204020203" pitchFamily="34" charset="0"/>
                <a:cs typeface="Segoe UI" panose="020B0502040204020203" pitchFamily="34" charset="0"/>
              </a:rPr>
              <a:t> e </a:t>
            </a:r>
            <a:r>
              <a:rPr lang="en-US" sz="2000" b="1" dirty="0" err="1">
                <a:latin typeface="Segoe UI" panose="020B0502040204020203" pitchFamily="34" charset="0"/>
                <a:cs typeface="Segoe UI" panose="020B0502040204020203" pitchFamily="34" charset="0"/>
              </a:rPr>
              <a:t>aggiungere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eventuali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contenuti</a:t>
            </a:r>
            <a:r>
              <a:rPr lang="en-US" sz="2000" b="1" dirty="0">
                <a:latin typeface="Segoe UI" panose="020B0502040204020203" pitchFamily="34" charset="0"/>
                <a:cs typeface="Segoe UI" panose="020B0502040204020203" pitchFamily="34" charset="0"/>
              </a:rPr>
              <a:t> extra </a:t>
            </a:r>
            <a:r>
              <a:rPr lang="en-US" sz="2000" b="1" dirty="0" err="1">
                <a:latin typeface="Segoe UI" panose="020B0502040204020203" pitchFamily="34" charset="0"/>
                <a:cs typeface="Segoe UI" panose="020B0502040204020203" pitchFamily="34" charset="0"/>
              </a:rPr>
              <a:t>che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desideri</a:t>
            </a:r>
            <a:r>
              <a:rPr lang="en-US" sz="2000" b="1" dirty="0">
                <a:latin typeface="Segoe UI" panose="020B0502040204020203" pitchFamily="34" charset="0"/>
                <a:cs typeface="Segoe UI" panose="020B0502040204020203" pitchFamily="34" charset="0"/>
              </a:rPr>
              <a:t>.</a:t>
            </a:r>
          </a:p>
        </p:txBody>
      </p:sp>
      <p:pic>
        <p:nvPicPr>
          <p:cNvPr id="6" name="Graphic 5">
            <a:extLst>
              <a:ext uri="{FF2B5EF4-FFF2-40B4-BE49-F238E27FC236}">
                <a16:creationId xmlns:a16="http://schemas.microsoft.com/office/drawing/2014/main" id="{ADDBF746-CBFF-7D5E-0904-0C23A0CCAA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048" y="735575"/>
            <a:ext cx="1640124" cy="369739"/>
          </a:xfrm>
          <a:prstGeom prst="rect">
            <a:avLst/>
          </a:prstGeom>
        </p:spPr>
      </p:pic>
    </p:spTree>
    <p:extLst>
      <p:ext uri="{BB962C8B-B14F-4D97-AF65-F5344CB8AC3E}">
        <p14:creationId xmlns:p14="http://schemas.microsoft.com/office/powerpoint/2010/main" val="1091577834"/>
      </p:ext>
    </p:extLst>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Código Inteligente: Usando Funciones</a:t>
            </a:r>
          </a:p>
        </p:txBody>
      </p:sp>
      <p:sp>
        <p:nvSpPr>
          <p:cNvPr id="3" name="Subtitle 2"/>
          <p:cNvSpPr>
            <a:spLocks noGrp="1"/>
          </p:cNvSpPr>
          <p:nvPr>
            <p:ph type="subTitle" idx="1"/>
          </p:nvPr>
        </p:nvSpPr>
        <p:spPr/>
        <p:txBody>
          <a:bodyPr/>
          <a:lstStyle/>
          <a:p>
            <a:r>
              <a:t>Aprende a escribir código más limpio y reutilizable creando funciones con parámetros para un juego de luces de dos botones.</a:t>
            </a:r>
          </a:p>
        </p:txBody>
      </p:sp>
      <p:pic>
        <p:nvPicPr>
          <p:cNvPr id="4" name="Picture Placeholder 3" descr="20.botonera-luces.png"/>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¿Qué haremos?</a:t>
            </a:r>
          </a:p>
        </p:txBody>
      </p:sp>
      <p:pic>
        <p:nvPicPr>
          <p:cNvPr id="3" name="Picture Placeholder 2" descr="20_light_button_panel.gif"/>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¿Qué son las funciones?</a:t>
            </a:r>
          </a:p>
        </p:txBody>
      </p:sp>
      <p:pic>
        <p:nvPicPr>
          <p:cNvPr id="3" name="Picture Placeholder 2" descr="a-dinner.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Las funciones son grupos de código reutilizables que puedes nombrar y luego "llamar" cada vez que los necesites.</a:t>
            </a:r>
          </a:p>
          <a:p>
            <a:r>
              <a:rPr sz="1400"/>
              <a:t>Imagina que tienes una receta favorita con cinco pasos para hacer la cena. En lugar de escribir esos cinco pasos cada vez, puedes crear una única "tarjeta de receta" llamada "CENA". Ahora, solo necesitas llamar a esa única función, y el programa ejecuta los cinco pasos. Esta es una función </a:t>
            </a:r>
            <a:r>
              <a:rPr sz="1400" b="1"/>
              <a:t>sin parámetros</a:t>
            </a:r>
            <a:r>
              <a:rPr sz="1400"/>
              <a:t> porque hace exactamente lo mismo cada vez.</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Funciones con Parámetros</a:t>
            </a:r>
          </a:p>
        </p:txBody>
      </p:sp>
      <p:pic>
        <p:nvPicPr>
          <p:cNvPr id="3" name="Picture Placeholder 2" descr="b-green-red.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Pero, ¿y si quieres hacer la misma receta con diferentes ingredientes principales? Podemos hacer nuestra función más inteligente dándole </a:t>
            </a:r>
            <a:r>
              <a:rPr sz="1400" b="1"/>
              <a:t>parámetros</a:t>
            </a:r>
            <a:r>
              <a:rPr sz="1400"/>
              <a:t> —entradas que pueden cambiar el resultado.</a:t>
            </a:r>
          </a:p>
          <a:p>
            <a:r>
              <a:rPr sz="1400"/>
              <a:t>Piensa de nuevo en la función CENA. Podemos agregar un parámetro para el ingrediente principal. Ahora, llamar a `CENA(fideos)` dará un resultado diferente que `CENA(arroz)`. Los pasos son los mismos, pero la entrada cambia el resultado.</a:t>
            </a:r>
          </a:p>
          <a:p>
            <a:r>
              <a:rPr sz="1400"/>
              <a:t>En nuestra actividad, crearemos una función `secuencia_luces` con un parámetro de </a:t>
            </a:r>
            <a:r>
              <a:rPr sz="1400" b="1"/>
              <a:t>color</a:t>
            </a:r>
            <a:r>
              <a:rPr sz="1400"/>
              <a:t>. La función siempre realizará el mismo patrón de parpadeo, pero el color de la luz cambiará según el parámetro que proporcionemos cuando la llamemos.</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Crea el Panel de Luces</a:t>
            </a:r>
          </a:p>
        </p:txBody>
      </p:sp>
      <p:sp>
        <p:nvSpPr>
          <p:cNvPr id="3" name="Text Placeholder 2"/>
          <p:cNvSpPr>
            <a:spLocks noGrp="1"/>
          </p:cNvSpPr>
          <p:nvPr>
            <p:ph type="body" idx="12" sz="quarter"/>
          </p:nvPr>
        </p:nvSpPr>
        <p:spPr/>
        <p:txBody>
          <a:bodyPr/>
          <a:lstStyle/>
          <a:p>
            <a:r>
              <a:rPr sz="1400"/>
              <a:t>En el primer dispositivo, agrega el componente Lámpara.</a:t>
            </a:r>
          </a:p>
          <a:p>
            <a:r>
              <a:rPr sz="1400"/>
              <a:t>En el segundo dispositivo, agrega el primer TouchButton.</a:t>
            </a:r>
          </a:p>
          <a:p>
            <a:r>
              <a:rPr sz="1400"/>
              <a:t>En el tercer dispositivo, agrega el segundo TouchButton. Recuerda, puedes usar Abrir en esta ventana para abrir componentes en tu computadora.</a:t>
            </a:r>
          </a:p>
        </p:txBody>
      </p:sp>
      <p:sp>
        <p:nvSpPr>
          <p:cNvPr id="4" name="Chart Placeholder 3"/>
          <p:cNvSpPr>
            <a:spLocks noGrp="1"/>
          </p:cNvSpPr>
          <p:nvPr>
            <p:ph type="chart" idx="14" sz="quarter"/>
          </p:nvPr>
        </p:nvSpPr>
        <p:spPr/>
        <p:txBody>
          <a:bodyPr/>
          <a:p>
            <a:r>
              <a:rPr sz="1400"/>
              <a:t>Creemos el prototipo. Necesitaremos 3 dispositivos (o abrirlos en la misma ventana).</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Composición del Código</a:t>
            </a:r>
          </a:p>
        </p:txBody>
      </p:sp>
      <p:pic>
        <p:nvPicPr>
          <p:cNvPr id="3" name="Picture Placeholder 2" descr="screenshot_e8534da1e956706f444625a5a63b0346.png"/>
          <p:cNvPicPr>
            <a:picLocks noGrp="1" noChangeAspect="1"/>
          </p:cNvPicPr>
          <p:nvPr>
            <p:ph type="pic" idx="11" sz="quarter"/>
          </p:nvPr>
        </p:nvPicPr>
        <p:blipFill>
          <a:blip r:embed="rId2"/>
          <a:srcRect t="2193" b="2193"/>
          <a:stretch>
            <a:fillRect/>
          </a:stretch>
        </p:blipFill>
        <p:spPr/>
      </p:pic>
      <p:sp>
        <p:nvSpPr>
          <p:cNvPr id="4" name="Text Placeholder 3"/>
          <p:cNvSpPr>
            <a:spLocks noGrp="1"/>
          </p:cNvSpPr>
          <p:nvPr>
            <p:ph type="body" idx="12" sz="quarter"/>
          </p:nvPr>
        </p:nvSpPr>
        <p:spPr/>
        <p:txBody>
          <a:bodyPr/>
          <a:lstStyle/>
          <a:p>
            <a:r>
              <a:rPr sz="1400"/>
              <a:t>Haz clic en el ícono del signo de interrogación para abrir los comentarios que explican el código.</a:t>
            </a:r>
          </a:p>
        </p:txBody>
      </p:sp>
      <p:sp>
        <p:nvSpPr>
          <p:cNvPr id="5" name="Chart Placeholder 4"/>
          <p:cNvSpPr>
            <a:spLocks noGrp="1"/>
          </p:cNvSpPr>
          <p:nvPr>
            <p:ph type="chart" idx="14" sz="quarter"/>
          </p:nvPr>
        </p:nvSpPr>
        <p:spPr/>
        <p:txBody>
          <a:bodyPr/>
          <a:p>
            <a:r>
              <a:rPr u="sng">
                <a:solidFill>
                  <a:srgbClr val="0000FF"/>
                </a:solidFill>
                <a:hlinkClick r:id="rId3"/>
              </a:rPr>
              <a:t>https://app.protobject.com/generate?es-a20-functions&amp;es&amp;dynamic&amp;-1</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Reflexiona</a:t>
            </a:r>
          </a:p>
        </p:txBody>
      </p:sp>
      <p:sp>
        <p:nvSpPr>
          <p:cNvPr id="4" name="Content Placeholder 3"/>
          <p:cNvSpPr>
            <a:spLocks noGrp="1"/>
          </p:cNvSpPr>
          <p:nvPr>
            <p:ph idx="1"/>
          </p:nvPr>
        </p:nvSpPr>
        <p:spPr/>
        <p:txBody>
          <a:bodyPr/>
          <a:lstStyle/>
          <a:p>
            <a:pPr/>
            <a:r>
              <a:rPr sz="1400"/>
              <a:t>★ ¿Cómo agregarías un tercer botón que llame a la misma función pero con el color </a:t>
            </a:r>
            <a:r>
              <a:rPr sz="1400" b="1"/>
              <a:t>azul</a:t>
            </a:r>
            <a:r>
              <a:rPr sz="1400"/>
              <a:t>?</a:t>
            </a:r>
          </a:p>
          <a:p>
            <a:pPr/>
            <a:r>
              <a:rPr sz="1400"/>
              <a:t>★ ¿Cómo cambiarías la velocidad del parpadeo? (Pista: ¡solo tienes que editar la función en un lugar!)</a:t>
            </a:r>
          </a:p>
          <a:p>
            <a:pPr/>
            <a:r>
              <a:rPr sz="1400"/>
              <a:t>★ ¿Y si quisieras crear un segundo patrón de luces completamente diferente? ¿Crearías una nueva función?</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229</TotalTime>
  <Words>58</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Segoe UI</vt:lpstr>
      <vt:lpstr>Segoe UI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Alessio Bellino</dc:creator>
  <cp:lastModifiedBy>Alessio Bellino</cp:lastModifiedBy>
  <cp:revision>41</cp:revision>
  <dcterms:created xsi:type="dcterms:W3CDTF">2025-08-23T17:03:52Z</dcterms:created>
  <dcterms:modified xsi:type="dcterms:W3CDTF">2025-09-03T15:49:53Z</dcterms:modified>
</cp:coreProperties>
</file>