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it-a19-lighthouse&amp;it&amp;dynamic&amp;-1" TargetMode="Externa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Il Faro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Padroneggia il loop 'For' per creare un bellissimo effetto di lampeggio graduale per un faro che puoi accendere e spegnere.</a:t>
            </a:r>
          </a:p>
        </p:txBody>
      </p:sp>
      <p:pic>
        <p:nvPicPr>
          <p:cNvPr id="4" name="Picture Placeholder 3" descr="19.faro_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19_lighthouse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Il Loop FOR</a:t>
            </a:r>
          </a:p>
        </p:txBody>
      </p:sp>
      <p:pic>
        <p:nvPicPr>
          <p:cNvPr id="3" name="Picture Placeholder 2" descr="a-what-i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Un loop </a:t>
            </a:r>
            <a:r>
              <a:rPr sz="1400" b="1"/>
              <a:t>‘conta con variabile’</a:t>
            </a:r>
            <a:r>
              <a:rPr sz="1400"/>
              <a:t>, noto nella maggior parte dei linguaggi di programmazione come loop </a:t>
            </a:r>
            <a:r>
              <a:rPr sz="1400" b="1"/>
              <a:t>‘for’</a:t>
            </a:r>
            <a:r>
              <a:rPr sz="1400"/>
              <a:t>, è progettato per ripetere un blocco di codice un numero specifico e noto di volte. Utilizza una variabile contatore per tenere traccia del suo progresso da un punto di partenza a un punto di arrivo.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Componenti del loop FOR</a:t>
            </a:r>
          </a:p>
        </p:txBody>
      </p:sp>
      <p:pic>
        <p:nvPicPr>
          <p:cNvPr id="3" name="Picture Placeholder 2" descr="screenshot_66e1f4e263d77c12f219dd61cfda3b16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Pensa a un </a:t>
            </a:r>
            <a:r>
              <a:rPr sz="1400" b="1"/>
              <a:t>loop 'For'</a:t>
            </a:r>
            <a:r>
              <a:rPr sz="1400"/>
              <a:t> come a un piano di missione:</a:t>
            </a:r>
          </a:p>
          <a:p>
            <a:pPr/>
            <a:r>
              <a:rPr sz="1400"/>
              <a:t>1.  </a:t>
            </a:r>
            <a:r>
              <a:rPr sz="1400" b="1"/>
              <a:t>Variabile</a:t>
            </a:r>
            <a:r>
              <a:rPr sz="1400"/>
              <a:t>: Il tuo contatore o "agente" che eseguirà il conteggio (ad es. `i` o `intensita`).</a:t>
            </a:r>
          </a:p>
          <a:p>
            <a:pPr/>
            <a:r>
              <a:rPr sz="1400"/>
              <a:t>2.  </a:t>
            </a:r>
            <a:r>
              <a:rPr sz="1400" b="1"/>
              <a:t>Valore iniziale</a:t>
            </a:r>
            <a:r>
              <a:rPr sz="1400"/>
              <a:t>: Il numero di partenza per il tuo contatore.</a:t>
            </a:r>
          </a:p>
          <a:p>
            <a:pPr/>
            <a:r>
              <a:rPr sz="1400"/>
              <a:t>3.  </a:t>
            </a:r>
            <a:r>
              <a:rPr sz="1400" b="1"/>
              <a:t>Valore finale</a:t>
            </a:r>
            <a:r>
              <a:rPr sz="1400"/>
              <a:t>: Il numero di destinazione in cui il loop si fermerà.</a:t>
            </a:r>
          </a:p>
          <a:p>
            <a:pPr/>
            <a:r>
              <a:rPr sz="1400"/>
              <a:t>4.  </a:t>
            </a:r>
            <a:r>
              <a:rPr sz="1400" b="1"/>
              <a:t>Passi</a:t>
            </a:r>
            <a:r>
              <a:rPr sz="1400"/>
              <a:t>: Quanto cambia il contatore in ogni ripetizione (ad es. contando in avanti di 1, o all'indietro di 1).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lo usiamo per un bagliore graduale?</a:t>
            </a:r>
          </a:p>
        </p:txBody>
      </p:sp>
      <p:pic>
        <p:nvPicPr>
          <p:cNvPr id="3" name="Picture Placeholder 2" descr="b-cycl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Un loop </a:t>
            </a:r>
            <a:r>
              <a:rPr sz="1400" b="1"/>
              <a:t>'for'</a:t>
            </a:r>
            <a:r>
              <a:rPr sz="1400"/>
              <a:t> è perfetto per l'animazione perché viene eseguito per un numero noto di passaggi.</a:t>
            </a:r>
          </a:p>
          <a:p>
            <a:r>
              <a:rPr sz="1400"/>
              <a:t>Per far illuminare gradualmente il nostro faro, useremo un loop 'for' che conta una variabile `intensita` da 0 a 100. In ogni passaggio, impostiamo la luminosità della luce sul valore corrente di `intensita`. Questo crea una dissolvenza in entrata fluida.</a:t>
            </a:r>
          </a:p>
          <a:p>
            <a:r>
              <a:rPr sz="1400"/>
              <a:t>Per attenuarlo, useremo un secondo loop 'for' che conta `intensita` da 100 a 0!</a:t>
            </a:r>
          </a:p>
        </p:txBody>
      </p:sp>
      <p:pic>
        <p:nvPicPr>
          <p:cNvPr id="5" name="Picture Placeholder 4" descr="z.lighthoyuse-anim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il Faro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Premi Aggiungi Dispositivo, seleziona Lampada e usa Apri in questa finestra o uno smartphone.</a:t>
            </a:r>
          </a:p>
          <a:p>
            <a:r>
              <a:rPr sz="1400"/>
              <a:t>Premi Aggiungi Dispositivo e seleziona Interruttore.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Creiamo il prototipo che ci permette di controllare il faro.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e3a8f11c588a52553991b3c9914ceed9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https://app.protobject.com/generate?it-a19-lighthouse&amp;it&amp;dynamic&amp;-1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Rifletti: FOR vs. WHILE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Qual è la differenza principale tra un </a:t>
            </a:r>
            <a:r>
              <a:rPr sz="1400" b="1"/>
              <a:t>loop 'for'</a:t>
            </a:r>
            <a:r>
              <a:rPr sz="1400"/>
              <a:t> (conta con variabile) e un </a:t>
            </a:r>
            <a:r>
              <a:rPr sz="1400" b="1"/>
              <a:t>loop 'while'</a:t>
            </a:r>
            <a:r>
              <a:rPr sz="1400"/>
              <a:t> (ripeti mentre)?</a:t>
            </a:r>
          </a:p>
          <a:p>
            <a:pPr/>
            <a:r>
              <a:rPr sz="1400"/>
              <a:t>★ Un loop 'for' è ottimo quando conosci i punti di inizio e fine esatti (come da 0 a 100). Un loop 'while' è ottimo quando devi solo aspettare che una condizione cambi.</a:t>
            </a:r>
          </a:p>
          <a:p>
            <a:pPr/>
            <a:r>
              <a:rPr sz="1400"/>
              <a:t>★ Ci sono casi in cui potresti usare entrambi? Assolutamente!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