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it-a18-polygons&amp;it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Sfida: Modifiche Creative al Codice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</a:t>
            </a:r>
            <a:r>
              <a:rPr sz="1400" b="1"/>
              <a:t>Mod #1: Controllo del Perimetro.</a:t>
            </a:r>
            <a:r>
              <a:rPr sz="1400"/>
              <a:t> Come modificheresti il codice per rendere il poligono più grande o più piccolo?</a:t>
            </a:r>
          </a:p>
          <a:p>
            <a:pPr/>
            <a:r>
              <a:rPr sz="1400"/>
              <a:t>★ </a:t>
            </a:r>
            <a:r>
              <a:rPr sz="1400" b="1"/>
              <a:t>Mod #2: Direzione di Rotazione.</a:t>
            </a:r>
            <a:r>
              <a:rPr sz="1400"/>
              <a:t> Cosa succede se ruoti a destra invece che a sinistra?</a:t>
            </a:r>
          </a:p>
          <a:p>
            <a:pPr/>
            <a:r>
              <a:rPr sz="1400"/>
              <a:t>★ </a:t>
            </a:r>
            <a:r>
              <a:rPr sz="1400" b="1"/>
              <a:t>Mod #3: Colore Dinamico.</a:t>
            </a:r>
            <a:r>
              <a:rPr sz="1400"/>
              <a:t> Come possiamo cambiare il colore delle linee in base al numero di lati del poligono?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Arte Geometrica: Disegnare Poligoni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Esplora la potenza dei loop 'While' per disegnare programmaticamente forme geometriche perfette, dai triangoli agli ettagoni.</a:t>
            </a:r>
          </a:p>
        </p:txBody>
      </p:sp>
      <p:pic>
        <p:nvPicPr>
          <p:cNvPr id="4" name="Picture Placeholder 3" descr="18.poligonos-regular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18_regular_polygons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Loop 'Ripeti Mentre'</a:t>
            </a:r>
          </a:p>
        </p:txBody>
      </p:sp>
      <p:pic>
        <p:nvPicPr>
          <p:cNvPr id="3" name="Picture Placeholder 2" descr="screenshot_fcbdd204089c74e9352b8c56b7943434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loop </a:t>
            </a:r>
            <a:r>
              <a:rPr sz="1400" b="1"/>
              <a:t>‘ripeti mentre’</a:t>
            </a:r>
            <a:r>
              <a:rPr sz="1400"/>
              <a:t> è come una guardia persistente. Prima controlla una condizione. </a:t>
            </a:r>
            <a:r>
              <a:rPr sz="1400" b="1"/>
              <a:t>Mentre</a:t>
            </a:r>
            <a:r>
              <a:rPr sz="1400"/>
              <a:t> quella condizione è vera, esegue un blocco di codice più e più volte. Nel momento in cui la condizione diventa falsa, il loop si ferma.</a:t>
            </a:r>
          </a:p>
          <a:p>
            <a:r>
              <a:rPr sz="1400"/>
              <a:t>Questo è perfetto per situazioni in cui non si conosce il numero esatto di ripetizioni in anticipo, ma si conosce l'obiettivo che si sta cercando di raggiungere.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Cos'è un poligono regolare?</a:t>
            </a:r>
          </a:p>
        </p:txBody>
      </p:sp>
      <p:pic>
        <p:nvPicPr>
          <p:cNvPr id="3" name="Picture Placeholder 2" descr="a.polyexampl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poligono regolare è una forma in cui tutti i lati hanno la stessa lunghezza e tutti gli angoli interni sono uguali. Conosci quelli semplici: un triangolo equilatero (3 lati), un quadrato (4 lati), un pentagono (5 lati).</a:t>
            </a:r>
          </a:p>
          <a:p>
            <a:r>
              <a:rPr sz="1400"/>
              <a:t>Ma che dire di un decagono (10 lati) o di un icosagono (20 lati)? Disegnarli a mano sarebbe molto noioso!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Segreto della Geometria: 360 Gradi</a:t>
            </a:r>
          </a:p>
        </p:txBody>
      </p:sp>
      <p:pic>
        <p:nvPicPr>
          <p:cNvPr id="3" name="Picture Placeholder 2" descr="b.angleexampl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Ecco un trucco geometrico interessante: la somma degli angoli esterni di *qualsiasi* poligono regolare è sempre </a:t>
            </a:r>
            <a:r>
              <a:rPr sz="1400" b="1"/>
              <a:t>360°</a:t>
            </a:r>
            <a:r>
              <a:rPr sz="1400"/>
              <a:t>.</a:t>
            </a:r>
          </a:p>
          <a:p>
            <a:r>
              <a:rPr sz="1400"/>
              <a:t>Quindi, per capire di quanto la nostra "penna" deve girare ad ogni angolo, basta dividere 360 per il numero di lati!</a:t>
            </a:r>
          </a:p>
          <a:p>
            <a:r>
              <a:rPr sz="1400"/>
              <a:t>- </a:t>
            </a:r>
            <a:r>
              <a:rPr sz="1400" b="1"/>
              <a:t>Triangolo</a:t>
            </a:r>
            <a:r>
              <a:rPr sz="1400"/>
              <a:t>: 360 / 3 = 120° di rotazione</a:t>
            </a:r>
          </a:p>
          <a:p>
            <a:r>
              <a:rPr sz="1400"/>
              <a:t>- </a:t>
            </a:r>
            <a:r>
              <a:rPr sz="1400" b="1"/>
              <a:t>Quadrato</a:t>
            </a:r>
            <a:r>
              <a:rPr sz="1400"/>
              <a:t>: 360 / 4 = 90° di rotazione</a:t>
            </a:r>
          </a:p>
          <a:p>
            <a:r>
              <a:rPr sz="1400"/>
              <a:t>- </a:t>
            </a:r>
            <a:r>
              <a:rPr sz="1400" b="1"/>
              <a:t>Pentagono</a:t>
            </a:r>
            <a:r>
              <a:rPr sz="1400"/>
              <a:t>: 360 / 5 = 72° di rotazione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Combiniamo loop e geometria!</a:t>
            </a:r>
          </a:p>
        </p:txBody>
      </p:sp>
      <p:pic>
        <p:nvPicPr>
          <p:cNvPr id="3" name="Picture Placeholder 2" descr="z-square-anim2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Nota lo schema che si ripete per disegnare qualsiasi poligono: </a:t>
            </a:r>
            <a:r>
              <a:rPr sz="1400" b="1"/>
              <a:t>disegna una linea</a:t>
            </a:r>
            <a:r>
              <a:rPr sz="1400"/>
              <a:t>, poi </a:t>
            </a:r>
            <a:r>
              <a:rPr sz="1400" b="1"/>
              <a:t>ruota</a:t>
            </a:r>
            <a:r>
              <a:rPr sz="1400"/>
              <a:t>. Ripetiamo questo processo finché non abbiamo disegnato tutti i lati.</a:t>
            </a:r>
          </a:p>
          <a:p>
            <a:r>
              <a:rPr sz="1400"/>
              <a:t>Questo è un lavoro perfetto per un loop `ripeti mentre`! Possiamo dire al programma: </a:t>
            </a:r>
            <a:r>
              <a:rPr sz="1400" b="1"/>
              <a:t>MENTRE</a:t>
            </a:r>
            <a:r>
              <a:rPr sz="1400"/>
              <a:t> il numero di lati che abbiamo disegnato è inferiore al numero totale di lati che vogliamo, </a:t>
            </a:r>
            <a:r>
              <a:rPr sz="1400" b="1"/>
              <a:t>FAI</a:t>
            </a:r>
            <a:r>
              <a:rPr sz="1400"/>
              <a:t> l'azione "disegna e ruota".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il Disegnatore di Poligoni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Aggiungi il dispositivo Manopola per controllare il numero di lati.</a:t>
            </a:r>
          </a:p>
          <a:p>
            <a:r>
              <a:rPr sz="1400"/>
              <a:t>Aggiungi il dispositivo WriteDraw aprendolo sullo stesso computer/tablet cliccando su Apri in questa finestra.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Creiamo il prototipo. Avremo bisogno di uno smartphone e di un computer/tablet.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bb88056f0d3eacf0454a6ff0a9454e96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sull'icona del punto interrogativo per aprire i commenti che spiegano il codice.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https://app.protobject.com/generate?it-a18-polygons&amp;it&amp;dynamic&amp;-1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