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hyperlink" Target="https://app.protobject.com/generate?es-a17-noisevisualizer&amp;es&amp;dynamic&amp;-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Composición del Código</a:t>
            </a:r>
          </a:p>
        </p:txBody>
      </p:sp>
      <p:pic>
        <p:nvPicPr>
          <p:cNvPr id="3" name="Picture Placeholder 2" descr="screenshot_1f87449e5764b522ead0ff17b441e866.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Haz clic en el ícono del signo de interrogación para abrir los comentarios que explican el código. ¡Nota que tenemos que limpiar la pantalla en cada ciclo del bucle para borrar la línea vieja antes de dibujar la nueva!</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https://app.protobject.com/generate?es-a17-noisevisualizer&amp;es&amp;dynamic&amp;-1</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Reflexiona</a:t>
            </a:r>
          </a:p>
        </p:txBody>
      </p:sp>
      <p:sp>
        <p:nvSpPr>
          <p:cNvPr id="4" name="Content Placeholder 3"/>
          <p:cNvSpPr>
            <a:spLocks noGrp="1"/>
          </p:cNvSpPr>
          <p:nvPr>
            <p:ph idx="1"/>
          </p:nvPr>
        </p:nvSpPr>
        <p:spPr/>
        <p:txBody>
          <a:bodyPr/>
          <a:lstStyle/>
          <a:p>
            <a:pPr/>
            <a:r>
              <a:rPr sz="1400"/>
              <a:t>★ Nuestro código dibuja una línea vertical. ¿Cómo cambiarías los parámetros del bloque "dibuja línea" para que en su lugar sea una línea </a:t>
            </a:r>
            <a:r>
              <a:rPr sz="1400" b="1"/>
              <a:t>horizontal</a:t>
            </a:r>
            <a:r>
              <a:rPr sz="1400"/>
              <a:t>?</a:t>
            </a:r>
          </a:p>
          <a:p>
            <a:pPr/>
            <a:r>
              <a:rPr sz="1400"/>
              <a:t>★ Además de una línea, ¿de qué otras formas podrías visualizar el ruido? ¿Un círculo que crece? ¿Un color que cambia de verde a rojo?</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El Medidor de Ruido</a:t>
            </a:r>
          </a:p>
        </p:txBody>
      </p:sp>
      <p:sp>
        <p:nvSpPr>
          <p:cNvPr id="3" name="Subtitle 2"/>
          <p:cNvSpPr>
            <a:spLocks noGrp="1"/>
          </p:cNvSpPr>
          <p:nvPr>
            <p:ph type="subTitle" idx="1"/>
          </p:nvPr>
        </p:nvSpPr>
        <p:spPr/>
        <p:txBody>
          <a:bodyPr/>
          <a:lstStyle/>
          <a:p>
            <a:r>
              <a:t>Aprende los conceptos básicos de dibujar en un lienzo digital creando una línea que crece y se encoge con el volumen del ruido circundante.</a:t>
            </a:r>
          </a:p>
        </p:txBody>
      </p:sp>
      <p:pic>
        <p:nvPicPr>
          <p:cNvPr id="4" name="Picture Placeholder 3" descr="17.visualizador-ruido.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¿Qué haremos?</a:t>
            </a:r>
          </a:p>
        </p:txBody>
      </p:sp>
      <p:pic>
        <p:nvPicPr>
          <p:cNvPr id="3" name="Picture Placeholder 2" descr="17_noise_visualizer.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¿Qué es el Plano Cartesiano?</a:t>
            </a:r>
          </a:p>
        </p:txBody>
      </p:sp>
      <p:pic>
        <p:nvPicPr>
          <p:cNvPr id="3" name="Picture Placeholder 2" descr="a-cartesia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Piensa en una pantalla no como una superficie plana, sino como una hoja de papel cuadriculado. Para decirle a la computadora dónde dibujar algo, necesitas darle una "dirección", como una ubicación en un mapa. Este mapa se llama </a:t>
            </a:r>
            <a:r>
              <a:rPr sz="1400" b="1"/>
              <a:t>Plano Cartesiano</a:t>
            </a:r>
            <a:r>
              <a:rPr sz="1400"/>
              <a:t>. Es un sistema de coordenadas compuesto por dos ejes perpendiculares: la línea horizontal se llama </a:t>
            </a:r>
            <a:r>
              <a:rPr sz="1400" b="1"/>
              <a:t>eje X</a:t>
            </a:r>
            <a:r>
              <a:rPr sz="1400"/>
              <a:t>, y la línea vertical se llama </a:t>
            </a:r>
            <a:r>
              <a:rPr sz="1400" b="1"/>
              <a:t>eje Y</a:t>
            </a:r>
            <a:r>
              <a:rPr sz="1400"/>
              <a:t>. El punto donde se encuentran es el "origen" (0,0).</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funcionan los ejes X e Y?</a:t>
            </a:r>
          </a:p>
        </p:txBody>
      </p:sp>
      <p:pic>
        <p:nvPicPr>
          <p:cNvPr id="3" name="Picture Placeholder 2" descr="b-cartesianx.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El </a:t>
            </a:r>
            <a:r>
              <a:rPr sz="1400" b="1"/>
              <a:t>eje X</a:t>
            </a:r>
            <a:r>
              <a:rPr sz="1400"/>
              <a:t> (horizontal) funciona como una recta numérica: los números más pequeños están a la izquierda y los números más grandes a la derecha. El </a:t>
            </a:r>
            <a:r>
              <a:rPr sz="1400" b="1"/>
              <a:t>eje Y</a:t>
            </a:r>
            <a:r>
              <a:rPr sz="1400"/>
              <a:t> (vertical) coloca los números más pequeños en la parte inferior y los más grandes en la parte superior. Al combinar un valor X y un valor Y, podemos definir la ubicación precisa de cualquier punto en la pantalla.</a:t>
            </a:r>
          </a:p>
        </p:txBody>
      </p:sp>
      <p:pic>
        <p:nvPicPr>
          <p:cNvPr id="5" name="Picture Placeholder 4" descr="c-cartesiany.png"/>
          <p:cNvPicPr>
            <a:picLocks noGrp="1" noChangeAspect="1"/>
          </p:cNvPicPr>
          <p:nvPr>
            <p:ph type="pic" idx="13" sz="quarter"/>
          </p:nvPr>
        </p:nvPicPr>
        <p:blipFill>
          <a:blip r:embed="rId3"/>
          <a:srcRect l="647" r="647"/>
          <a:stretch>
            <a:fillRect/>
          </a:stretch>
        </p:blipFill>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El Primer Cuadrante</a:t>
            </a:r>
          </a:p>
        </p:txBody>
      </p:sp>
      <p:pic>
        <p:nvPicPr>
          <p:cNvPr id="3" name="Picture Placeholder 2" descr="d-quadrant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El plano cartesiano se divide en cuatro cuadrantes. En Protobject, para simplificar las cosas, usamos principalmente el </a:t>
            </a:r>
            <a:r>
              <a:rPr sz="1400" b="1"/>
              <a:t>primer cuadrante</a:t>
            </a:r>
            <a:r>
              <a:rPr sz="1400"/>
              <a:t>, donde tanto los valores X como los Y son números positivos. El punto de origen (0,0) corresponde a la esquina inferior izquierda de nuestro lienzo de dibujo.</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Dibujar una Línea</a:t>
            </a:r>
          </a:p>
        </p:txBody>
      </p:sp>
      <p:pic>
        <p:nvPicPr>
          <p:cNvPr id="3" name="Picture Placeholder 2" descr="f-drawli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Para dibujar una línea, solo necesitas darle a la computadora tres instrucciones: un punto de partida (una coordenada X, Y), la dirección en la que viajar (un ángulo) y qué tan lejos ir (una longitud).</a:t>
            </a:r>
          </a:p>
          <a:p>
            <a:r>
              <a:rPr sz="1400"/>
              <a:t>Para una barra vertical, comenzaremos en la parte inferior de la pantalla, apuntaremos hacia arriba (un ángulo de 90 grados) y haremos que la longitud cambie según el nivel de ruido.</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¿Por qué visualizar el ruido?</a:t>
            </a:r>
          </a:p>
        </p:txBody>
      </p:sp>
      <p:pic>
        <p:nvPicPr>
          <p:cNvPr id="3" name="Picture Placeholder 2" descr="g-mechanical.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Visualizar la intensidad del sonido no es solo por diversión; ¡es útil! En entornos ruidosos como fábricas, un medidor de ruido puede ayudar a proteger la audición de los trabajadores. En un aula o una biblioteca, puede ser una excelente señal visual para ayudar a todos a ser más conscientes de los niveles de ruido, creando un mejor ambiente para aprender y concentrarse.</a:t>
            </a:r>
          </a:p>
        </p:txBody>
      </p:sp>
      <p:pic>
        <p:nvPicPr>
          <p:cNvPr id="5" name="Picture Placeholder 4" descr="h-classrooml.png"/>
          <p:cNvPicPr>
            <a:picLocks noGrp="1" noChangeAspect="1"/>
          </p:cNvPicPr>
          <p:nvPr>
            <p:ph type="pic" idx="13" sz="quarter"/>
          </p:nvPr>
        </p:nvPicPr>
        <p:blipFill>
          <a:blip r:embed="rId3"/>
          <a:srcRect l="647" r="647"/>
          <a:stretch>
            <a:fillRect/>
          </a:stretch>
        </p:blipFill>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Crea el Visualizador de Ruido</a:t>
            </a:r>
          </a:p>
        </p:txBody>
      </p:sp>
      <p:sp>
        <p:nvSpPr>
          <p:cNvPr id="3" name="Text Placeholder 2"/>
          <p:cNvSpPr>
            <a:spLocks noGrp="1"/>
          </p:cNvSpPr>
          <p:nvPr>
            <p:ph type="body" idx="12" sz="quarter"/>
          </p:nvPr>
        </p:nvSpPr>
        <p:spPr/>
        <p:txBody>
          <a:bodyPr/>
          <a:lstStyle/>
          <a:p>
            <a:r>
              <a:rPr sz="1400"/>
              <a:t>Presiona Añadir Dispositivo, selecciona Nivel de Ruido y escanea el código QR con tu smartphone.</a:t>
            </a:r>
          </a:p>
          <a:p>
            <a:r>
              <a:rPr sz="1400"/>
              <a:t>Haz clic en Añadir Dispositivo, selecciona WriteDraw y presiona Abrir en esta ventana para generar una superficie de dibujo en la computadora.</a:t>
            </a:r>
          </a:p>
        </p:txBody>
      </p:sp>
      <p:sp>
        <p:nvSpPr>
          <p:cNvPr id="4" name="Chart Placeholder 3"/>
          <p:cNvSpPr>
            <a:spLocks noGrp="1"/>
          </p:cNvSpPr>
          <p:nvPr>
            <p:ph type="chart" idx="14" sz="quarter"/>
          </p:nvPr>
        </p:nvSpPr>
        <p:spPr/>
        <p:txBody>
          <a:bodyPr/>
          <a:p>
            <a:r>
              <a:rPr sz="1400"/>
              <a:t>Creemos el prototipo que visualiza el nivel de ruido en tiempo real.</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