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media/image2.svg" ContentType="image/svg+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8CA"/>
    <a:srgbClr val="1D4ED8"/>
    <a:srgbClr val="A551F4"/>
    <a:srgbClr val="FFFFFF"/>
    <a:srgbClr val="A16207"/>
    <a:srgbClr val="000000"/>
    <a:srgbClr val="FACC15"/>
    <a:srgbClr val="FFC93C"/>
    <a:srgbClr val="05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7F994-7B23-4B30-9E0D-141B518001FB}" v="23" dt="2025-09-03T15:49:4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6/11/relationships/changesInfo" Target="changesInfos/changesInfo1.xml"/><Relationship Id="rId8" Type="http://schemas.microsoft.com/office/2015/10/relationships/revisionInfo" Target="revisionInfo.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o Bellino" userId="4d67f9ee-b7e6-436d-9ca9-011d058f5ab9" providerId="ADAL" clId="{D6D7F994-7B23-4B30-9E0D-141B518001FB}"/>
    <pc:docChg chg="undo custSel delSld modMainMaster">
      <pc:chgData name="Alessio Bellino" userId="4d67f9ee-b7e6-436d-9ca9-011d058f5ab9" providerId="ADAL" clId="{D6D7F994-7B23-4B30-9E0D-141B518001FB}" dt="2025-09-03T15:49:48.493" v="146" actId="404"/>
      <pc:docMkLst>
        <pc:docMk/>
      </pc:docMkLst>
      <pc:sldChg chg="del">
        <pc:chgData name="Alessio Bellino" userId="4d67f9ee-b7e6-436d-9ca9-011d058f5ab9" providerId="ADAL" clId="{D6D7F994-7B23-4B30-9E0D-141B518001FB}" dt="2025-08-27T01:13:29.985" v="83" actId="47"/>
        <pc:sldMkLst>
          <pc:docMk/>
          <pc:sldMk cId="1091577834" sldId="256"/>
        </pc:sldMkLst>
      </pc:sldChg>
      <pc:sldChg chg="del">
        <pc:chgData name="Alessio Bellino" userId="4d67f9ee-b7e6-436d-9ca9-011d058f5ab9" providerId="ADAL" clId="{D6D7F994-7B23-4B30-9E0D-141B518001FB}" dt="2025-08-27T01:13:28.949" v="82" actId="47"/>
        <pc:sldMkLst>
          <pc:docMk/>
          <pc:sldMk cId="0" sldId="257"/>
        </pc:sldMkLst>
      </pc:sldChg>
      <pc:sldChg chg="del">
        <pc:chgData name="Alessio Bellino" userId="4d67f9ee-b7e6-436d-9ca9-011d058f5ab9" providerId="ADAL" clId="{D6D7F994-7B23-4B30-9E0D-141B518001FB}" dt="2025-08-27T01:13:25.571" v="81" actId="47"/>
        <pc:sldMkLst>
          <pc:docMk/>
          <pc:sldMk cId="0" sldId="258"/>
        </pc:sldMkLst>
      </pc:sldChg>
      <pc:sldChg chg="del">
        <pc:chgData name="Alessio Bellino" userId="4d67f9ee-b7e6-436d-9ca9-011d058f5ab9" providerId="ADAL" clId="{D6D7F994-7B23-4B30-9E0D-141B518001FB}" dt="2025-08-27T01:13:25.571" v="81" actId="47"/>
        <pc:sldMkLst>
          <pc:docMk/>
          <pc:sldMk cId="0" sldId="259"/>
        </pc:sldMkLst>
      </pc:sldChg>
      <pc:sldChg chg="del">
        <pc:chgData name="Alessio Bellino" userId="4d67f9ee-b7e6-436d-9ca9-011d058f5ab9" providerId="ADAL" clId="{D6D7F994-7B23-4B30-9E0D-141B518001FB}" dt="2025-08-27T01:13:25.571" v="81" actId="47"/>
        <pc:sldMkLst>
          <pc:docMk/>
          <pc:sldMk cId="0" sldId="260"/>
        </pc:sldMkLst>
      </pc:sldChg>
      <pc:sldChg chg="del">
        <pc:chgData name="Alessio Bellino" userId="4d67f9ee-b7e6-436d-9ca9-011d058f5ab9" providerId="ADAL" clId="{D6D7F994-7B23-4B30-9E0D-141B518001FB}" dt="2025-08-27T01:13:25.571" v="81" actId="47"/>
        <pc:sldMkLst>
          <pc:docMk/>
          <pc:sldMk cId="0" sldId="261"/>
        </pc:sldMkLst>
      </pc:sldChg>
      <pc:sldChg chg="del">
        <pc:chgData name="Alessio Bellino" userId="4d67f9ee-b7e6-436d-9ca9-011d058f5ab9" providerId="ADAL" clId="{D6D7F994-7B23-4B30-9E0D-141B518001FB}" dt="2025-08-27T01:13:25.571" v="81" actId="47"/>
        <pc:sldMkLst>
          <pc:docMk/>
          <pc:sldMk cId="0" sldId="262"/>
        </pc:sldMkLst>
      </pc:sldChg>
      <pc:sldChg chg="del">
        <pc:chgData name="Alessio Bellino" userId="4d67f9ee-b7e6-436d-9ca9-011d058f5ab9" providerId="ADAL" clId="{D6D7F994-7B23-4B30-9E0D-141B518001FB}" dt="2025-08-27T01:13:25.571" v="81" actId="47"/>
        <pc:sldMkLst>
          <pc:docMk/>
          <pc:sldMk cId="0" sldId="263"/>
        </pc:sldMkLst>
      </pc:sldChg>
      <pc:sldChg chg="del">
        <pc:chgData name="Alessio Bellino" userId="4d67f9ee-b7e6-436d-9ca9-011d058f5ab9" providerId="ADAL" clId="{D6D7F994-7B23-4B30-9E0D-141B518001FB}" dt="2025-08-27T01:13:25.571" v="81" actId="47"/>
        <pc:sldMkLst>
          <pc:docMk/>
          <pc:sldMk cId="0" sldId="264"/>
        </pc:sldMkLst>
      </pc:sldChg>
      <pc:sldChg chg="del">
        <pc:chgData name="Alessio Bellino" userId="4d67f9ee-b7e6-436d-9ca9-011d058f5ab9" providerId="ADAL" clId="{D6D7F994-7B23-4B30-9E0D-141B518001FB}" dt="2025-08-27T01:13:25.571" v="81" actId="47"/>
        <pc:sldMkLst>
          <pc:docMk/>
          <pc:sldMk cId="0" sldId="265"/>
        </pc:sldMkLst>
      </pc:sldChg>
      <pc:sldChg chg="del">
        <pc:chgData name="Alessio Bellino" userId="4d67f9ee-b7e6-436d-9ca9-011d058f5ab9" providerId="ADAL" clId="{D6D7F994-7B23-4B30-9E0D-141B518001FB}" dt="2025-08-27T01:13:25.571" v="81" actId="47"/>
        <pc:sldMkLst>
          <pc:docMk/>
          <pc:sldMk cId="0" sldId="266"/>
        </pc:sldMkLst>
      </pc:sldChg>
      <pc:sldChg chg="del">
        <pc:chgData name="Alessio Bellino" userId="4d67f9ee-b7e6-436d-9ca9-011d058f5ab9" providerId="ADAL" clId="{D6D7F994-7B23-4B30-9E0D-141B518001FB}" dt="2025-08-27T01:13:25.571" v="81" actId="47"/>
        <pc:sldMkLst>
          <pc:docMk/>
          <pc:sldMk cId="0" sldId="267"/>
        </pc:sldMkLst>
      </pc:sldChg>
      <pc:sldChg chg="del">
        <pc:chgData name="Alessio Bellino" userId="4d67f9ee-b7e6-436d-9ca9-011d058f5ab9" providerId="ADAL" clId="{D6D7F994-7B23-4B30-9E0D-141B518001FB}" dt="2025-08-27T01:13:25.571" v="81" actId="47"/>
        <pc:sldMkLst>
          <pc:docMk/>
          <pc:sldMk cId="0" sldId="268"/>
        </pc:sldMkLst>
      </pc:sldChg>
      <pc:sldMasterChg chg="modSldLayout">
        <pc:chgData name="Alessio Bellino" userId="4d67f9ee-b7e6-436d-9ca9-011d058f5ab9" providerId="ADAL" clId="{D6D7F994-7B23-4B30-9E0D-141B518001FB}" dt="2025-09-03T15:49:48.493" v="146" actId="404"/>
        <pc:sldMasterMkLst>
          <pc:docMk/>
          <pc:sldMasterMk cId="661577070" sldId="2147483648"/>
        </pc:sldMasterMkLst>
        <pc:sldLayoutChg chg="modSp mod">
          <pc:chgData name="Alessio Bellino" userId="4d67f9ee-b7e6-436d-9ca9-011d058f5ab9" providerId="ADAL" clId="{D6D7F994-7B23-4B30-9E0D-141B518001FB}" dt="2025-09-03T15:49:04.125" v="130" actId="403"/>
          <pc:sldLayoutMkLst>
            <pc:docMk/>
            <pc:sldMasterMk cId="661577070" sldId="2147483648"/>
            <pc:sldLayoutMk cId="552119573" sldId="2147483649"/>
          </pc:sldLayoutMkLst>
          <pc:spChg chg="mod">
            <ac:chgData name="Alessio Bellino" userId="4d67f9ee-b7e6-436d-9ca9-011d058f5ab9" providerId="ADAL" clId="{D6D7F994-7B23-4B30-9E0D-141B518001FB}" dt="2025-09-03T15:49:04.125" v="130" actId="403"/>
            <ac:spMkLst>
              <pc:docMk/>
              <pc:sldMasterMk cId="661577070" sldId="2147483648"/>
              <pc:sldLayoutMk cId="552119573" sldId="2147483649"/>
              <ac:spMk id="2" creationId="{F452E439-A5BF-EE24-C08E-1F9F20701E7E}"/>
            </ac:spMkLst>
          </pc:spChg>
          <pc:spChg chg="mod">
            <ac:chgData name="Alessio Bellino" userId="4d67f9ee-b7e6-436d-9ca9-011d058f5ab9" providerId="ADAL" clId="{D6D7F994-7B23-4B30-9E0D-141B518001FB}" dt="2025-09-03T15:29:12.824" v="119" actId="1035"/>
            <ac:spMkLst>
              <pc:docMk/>
              <pc:sldMasterMk cId="661577070" sldId="2147483648"/>
              <pc:sldLayoutMk cId="552119573" sldId="2147483649"/>
              <ac:spMk id="7" creationId="{D9290BF2-0C25-514A-9D89-51E5C7543451}"/>
            </ac:spMkLst>
          </pc:spChg>
        </pc:sldLayoutChg>
        <pc:sldLayoutChg chg="modSp mod">
          <pc:chgData name="Alessio Bellino" userId="4d67f9ee-b7e6-436d-9ca9-011d058f5ab9" providerId="ADAL" clId="{D6D7F994-7B23-4B30-9E0D-141B518001FB}" dt="2025-09-03T15:48:48.805" v="127" actId="404"/>
          <pc:sldLayoutMkLst>
            <pc:docMk/>
            <pc:sldMasterMk cId="661577070" sldId="2147483648"/>
            <pc:sldLayoutMk cId="1168460104" sldId="2147483656"/>
          </pc:sldLayoutMkLst>
          <pc:spChg chg="mod">
            <ac:chgData name="Alessio Bellino" userId="4d67f9ee-b7e6-436d-9ca9-011d058f5ab9" providerId="ADAL" clId="{D6D7F994-7B23-4B30-9E0D-141B518001FB}" dt="2025-09-03T15:48:48.805" v="127" actId="404"/>
            <ac:spMkLst>
              <pc:docMk/>
              <pc:sldMasterMk cId="661577070" sldId="2147483648"/>
              <pc:sldLayoutMk cId="1168460104" sldId="2147483656"/>
              <ac:spMk id="2" creationId="{D7FA4241-75AB-E168-9F15-606C0FA2D9CB}"/>
            </ac:spMkLst>
          </pc:spChg>
          <pc:spChg chg="mod">
            <ac:chgData name="Alessio Bellino" userId="4d67f9ee-b7e6-436d-9ca9-011d058f5ab9" providerId="ADAL" clId="{D6D7F994-7B23-4B30-9E0D-141B518001FB}" dt="2025-09-03T15:29:29.320" v="121" actId="207"/>
            <ac:spMkLst>
              <pc:docMk/>
              <pc:sldMasterMk cId="661577070" sldId="2147483648"/>
              <pc:sldLayoutMk cId="1168460104" sldId="2147483656"/>
              <ac:spMk id="4" creationId="{A9CE6CAF-4FD0-1FA1-1965-C06A9FCE86EB}"/>
            </ac:spMkLst>
          </pc:spChg>
        </pc:sldLayoutChg>
        <pc:sldLayoutChg chg="modSp mod">
          <pc:chgData name="Alessio Bellino" userId="4d67f9ee-b7e6-436d-9ca9-011d058f5ab9" providerId="ADAL" clId="{D6D7F994-7B23-4B30-9E0D-141B518001FB}" dt="2025-09-03T15:49:12.616" v="132" actId="404"/>
          <pc:sldLayoutMkLst>
            <pc:docMk/>
            <pc:sldMasterMk cId="661577070" sldId="2147483648"/>
            <pc:sldLayoutMk cId="892857456" sldId="2147483657"/>
          </pc:sldLayoutMkLst>
          <pc:spChg chg="mod">
            <ac:chgData name="Alessio Bellino" userId="4d67f9ee-b7e6-436d-9ca9-011d058f5ab9" providerId="ADAL" clId="{D6D7F994-7B23-4B30-9E0D-141B518001FB}" dt="2025-09-03T15:49:12.616" v="132" actId="404"/>
            <ac:spMkLst>
              <pc:docMk/>
              <pc:sldMasterMk cId="661577070" sldId="2147483648"/>
              <pc:sldLayoutMk cId="892857456" sldId="2147483657"/>
              <ac:spMk id="2" creationId="{D7FA4241-75AB-E168-9F15-606C0FA2D9CB}"/>
            </ac:spMkLst>
          </pc:spChg>
          <pc:spChg chg="mod">
            <ac:chgData name="Alessio Bellino" userId="4d67f9ee-b7e6-436d-9ca9-011d058f5ab9" providerId="ADAL" clId="{D6D7F994-7B23-4B30-9E0D-141B518001FB}" dt="2025-09-03T15:29:23.023" v="120" actId="207"/>
            <ac:spMkLst>
              <pc:docMk/>
              <pc:sldMasterMk cId="661577070" sldId="2147483648"/>
              <pc:sldLayoutMk cId="892857456" sldId="2147483657"/>
              <ac:spMk id="4" creationId="{A9CE6CAF-4FD0-1FA1-1965-C06A9FCE86EB}"/>
            </ac:spMkLst>
          </pc:spChg>
        </pc:sldLayoutChg>
        <pc:sldLayoutChg chg="modSp mod">
          <pc:chgData name="Alessio Bellino" userId="4d67f9ee-b7e6-436d-9ca9-011d058f5ab9" providerId="ADAL" clId="{D6D7F994-7B23-4B30-9E0D-141B518001FB}" dt="2025-09-03T15:49:21.285" v="134" actId="404"/>
          <pc:sldLayoutMkLst>
            <pc:docMk/>
            <pc:sldMasterMk cId="661577070" sldId="2147483648"/>
            <pc:sldLayoutMk cId="2348620504" sldId="2147483658"/>
          </pc:sldLayoutMkLst>
          <pc:spChg chg="mod">
            <ac:chgData name="Alessio Bellino" userId="4d67f9ee-b7e6-436d-9ca9-011d058f5ab9" providerId="ADAL" clId="{D6D7F994-7B23-4B30-9E0D-141B518001FB}" dt="2025-09-03T15:49:21.285" v="134" actId="404"/>
            <ac:spMkLst>
              <pc:docMk/>
              <pc:sldMasterMk cId="661577070" sldId="2147483648"/>
              <pc:sldLayoutMk cId="2348620504" sldId="2147483658"/>
              <ac:spMk id="2" creationId="{D7FA4241-75AB-E168-9F15-606C0FA2D9CB}"/>
            </ac:spMkLst>
          </pc:spChg>
          <pc:spChg chg="mod">
            <ac:chgData name="Alessio Bellino" userId="4d67f9ee-b7e6-436d-9ca9-011d058f5ab9" providerId="ADAL" clId="{D6D7F994-7B23-4B30-9E0D-141B518001FB}" dt="2025-09-03T15:29:01.370" v="113" actId="207"/>
            <ac:spMkLst>
              <pc:docMk/>
              <pc:sldMasterMk cId="661577070" sldId="2147483648"/>
              <pc:sldLayoutMk cId="2348620504" sldId="2147483658"/>
              <ac:spMk id="4" creationId="{A9CE6CAF-4FD0-1FA1-1965-C06A9FCE86EB}"/>
            </ac:spMkLst>
          </pc:spChg>
        </pc:sldLayoutChg>
        <pc:sldLayoutChg chg="addSp delSp modSp mod">
          <pc:chgData name="Alessio Bellino" userId="4d67f9ee-b7e6-436d-9ca9-011d058f5ab9" providerId="ADAL" clId="{D6D7F994-7B23-4B30-9E0D-141B518001FB}" dt="2025-09-03T15:49:28.125" v="136" actId="404"/>
          <pc:sldLayoutMkLst>
            <pc:docMk/>
            <pc:sldMasterMk cId="661577070" sldId="2147483648"/>
            <pc:sldLayoutMk cId="1471266884" sldId="2147483659"/>
          </pc:sldLayoutMkLst>
          <pc:spChg chg="mod">
            <ac:chgData name="Alessio Bellino" userId="4d67f9ee-b7e6-436d-9ca9-011d058f5ab9" providerId="ADAL" clId="{D6D7F994-7B23-4B30-9E0D-141B518001FB}" dt="2025-09-03T15:49:28.125" v="136" actId="404"/>
            <ac:spMkLst>
              <pc:docMk/>
              <pc:sldMasterMk cId="661577070" sldId="2147483648"/>
              <pc:sldLayoutMk cId="1471266884" sldId="2147483659"/>
              <ac:spMk id="2" creationId="{D7FA4241-75AB-E168-9F15-606C0FA2D9CB}"/>
            </ac:spMkLst>
          </pc:spChg>
          <pc:spChg chg="add mod">
            <ac:chgData name="Alessio Bellino" userId="4d67f9ee-b7e6-436d-9ca9-011d058f5ab9" providerId="ADAL" clId="{D6D7F994-7B23-4B30-9E0D-141B518001FB}" dt="2025-08-27T01:11:08.780" v="46" actId="1035"/>
            <ac:spMkLst>
              <pc:docMk/>
              <pc:sldMasterMk cId="661577070" sldId="2147483648"/>
              <pc:sldLayoutMk cId="1471266884" sldId="2147483659"/>
              <ac:spMk id="3" creationId="{F876292C-B4E7-FCE3-1E74-154C919298A3}"/>
            </ac:spMkLst>
          </pc:spChg>
          <pc:spChg chg="mod">
            <ac:chgData name="Alessio Bellino" userId="4d67f9ee-b7e6-436d-9ca9-011d058f5ab9" providerId="ADAL" clId="{D6D7F994-7B23-4B30-9E0D-141B518001FB}" dt="2025-09-03T15:29:00.979" v="112" actId="207"/>
            <ac:spMkLst>
              <pc:docMk/>
              <pc:sldMasterMk cId="661577070" sldId="2147483648"/>
              <pc:sldLayoutMk cId="1471266884" sldId="2147483659"/>
              <ac:spMk id="4" creationId="{A9CE6CAF-4FD0-1FA1-1965-C06A9FCE86EB}"/>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5" creationId="{6F44FAD5-85C0-5126-BEBB-39AE90164067}"/>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6" creationId="{5E15C401-2708-BE2C-313C-6E972121150A}"/>
            </ac:spMkLst>
          </pc:spChg>
          <pc:spChg chg="mod">
            <ac:chgData name="Alessio Bellino" userId="4d67f9ee-b7e6-436d-9ca9-011d058f5ab9" providerId="ADAL" clId="{D6D7F994-7B23-4B30-9E0D-141B518001FB}" dt="2025-08-27T01:11:08.780" v="46" actId="1035"/>
            <ac:spMkLst>
              <pc:docMk/>
              <pc:sldMasterMk cId="661577070" sldId="2147483648"/>
              <pc:sldLayoutMk cId="1471266884" sldId="2147483659"/>
              <ac:spMk id="10" creationId="{7EE5EA41-8A93-19E6-0938-921548C16043}"/>
            </ac:spMkLst>
          </pc:spChg>
          <pc:spChg chg="mod">
            <ac:chgData name="Alessio Bellino" userId="4d67f9ee-b7e6-436d-9ca9-011d058f5ab9" providerId="ADAL" clId="{D6D7F994-7B23-4B30-9E0D-141B518001FB}" dt="2025-08-27T01:11:37.001" v="74" actId="14100"/>
            <ac:spMkLst>
              <pc:docMk/>
              <pc:sldMasterMk cId="661577070" sldId="2147483648"/>
              <pc:sldLayoutMk cId="1471266884" sldId="2147483659"/>
              <ac:spMk id="13" creationId="{33A5CA17-0E07-7C00-D057-B222092BBE90}"/>
            </ac:spMkLst>
          </pc:spChg>
        </pc:sldLayoutChg>
        <pc:sldLayoutChg chg="addSp delSp modSp mod">
          <pc:chgData name="Alessio Bellino" userId="4d67f9ee-b7e6-436d-9ca9-011d058f5ab9" providerId="ADAL" clId="{D6D7F994-7B23-4B30-9E0D-141B518001FB}" dt="2025-09-03T15:48:58.086" v="129" actId="403"/>
          <pc:sldLayoutMkLst>
            <pc:docMk/>
            <pc:sldMasterMk cId="661577070" sldId="2147483648"/>
            <pc:sldLayoutMk cId="1862163226" sldId="2147483660"/>
          </pc:sldLayoutMkLst>
          <pc:spChg chg="mod">
            <ac:chgData name="Alessio Bellino" userId="4d67f9ee-b7e6-436d-9ca9-011d058f5ab9" providerId="ADAL" clId="{D6D7F994-7B23-4B30-9E0D-141B518001FB}" dt="2025-09-03T15:48:58.086" v="129" actId="403"/>
            <ac:spMkLst>
              <pc:docMk/>
              <pc:sldMasterMk cId="661577070" sldId="2147483648"/>
              <pc:sldLayoutMk cId="1862163226" sldId="2147483660"/>
              <ac:spMk id="2" creationId="{F452E439-A5BF-EE24-C08E-1F9F20701E7E}"/>
            </ac:spMkLst>
          </pc:spChg>
          <pc:spChg chg="mod">
            <ac:chgData name="Alessio Bellino" userId="4d67f9ee-b7e6-436d-9ca9-011d058f5ab9" providerId="ADAL" clId="{D6D7F994-7B23-4B30-9E0D-141B518001FB}" dt="2025-09-03T15:29:32.545" v="122" actId="207"/>
            <ac:spMkLst>
              <pc:docMk/>
              <pc:sldMasterMk cId="661577070" sldId="2147483648"/>
              <pc:sldLayoutMk cId="1862163226" sldId="2147483660"/>
              <ac:spMk id="7" creationId="{D9290BF2-0C25-514A-9D89-51E5C7543451}"/>
            </ac:spMkLst>
          </pc:spChg>
        </pc:sldLayoutChg>
        <pc:sldLayoutChg chg="modSp mod">
          <pc:chgData name="Alessio Bellino" userId="4d67f9ee-b7e6-436d-9ca9-011d058f5ab9" providerId="ADAL" clId="{D6D7F994-7B23-4B30-9E0D-141B518001FB}" dt="2025-09-03T15:49:36.430" v="140" actId="404"/>
          <pc:sldLayoutMkLst>
            <pc:docMk/>
            <pc:sldMasterMk cId="661577070" sldId="2147483648"/>
            <pc:sldLayoutMk cId="4274332006" sldId="2147483661"/>
          </pc:sldLayoutMkLst>
          <pc:spChg chg="mod">
            <ac:chgData name="Alessio Bellino" userId="4d67f9ee-b7e6-436d-9ca9-011d058f5ab9" providerId="ADAL" clId="{D6D7F994-7B23-4B30-9E0D-141B518001FB}" dt="2025-09-03T15:49:36.430" v="140" actId="404"/>
            <ac:spMkLst>
              <pc:docMk/>
              <pc:sldMasterMk cId="661577070" sldId="2147483648"/>
              <pc:sldLayoutMk cId="4274332006" sldId="2147483661"/>
              <ac:spMk id="2" creationId="{D7FA4241-75AB-E168-9F15-606C0FA2D9CB}"/>
            </ac:spMkLst>
          </pc:spChg>
          <pc:spChg chg="mod">
            <ac:chgData name="Alessio Bellino" userId="4d67f9ee-b7e6-436d-9ca9-011d058f5ab9" providerId="ADAL" clId="{D6D7F994-7B23-4B30-9E0D-141B518001FB}" dt="2025-09-03T15:29:00.051" v="110" actId="207"/>
            <ac:spMkLst>
              <pc:docMk/>
              <pc:sldMasterMk cId="661577070" sldId="2147483648"/>
              <pc:sldLayoutMk cId="4274332006" sldId="2147483661"/>
              <ac:spMk id="6" creationId="{A414259A-EE28-0473-21CE-0257CE7539E5}"/>
            </ac:spMkLst>
          </pc:spChg>
        </pc:sldLayoutChg>
        <pc:sldLayoutChg chg="modSp mod">
          <pc:chgData name="Alessio Bellino" userId="4d67f9ee-b7e6-436d-9ca9-011d058f5ab9" providerId="ADAL" clId="{D6D7F994-7B23-4B30-9E0D-141B518001FB}" dt="2025-09-03T15:49:33.029" v="138" actId="404"/>
          <pc:sldLayoutMkLst>
            <pc:docMk/>
            <pc:sldMasterMk cId="661577070" sldId="2147483648"/>
            <pc:sldLayoutMk cId="708463557" sldId="2147483662"/>
          </pc:sldLayoutMkLst>
          <pc:spChg chg="mod">
            <ac:chgData name="Alessio Bellino" userId="4d67f9ee-b7e6-436d-9ca9-011d058f5ab9" providerId="ADAL" clId="{D6D7F994-7B23-4B30-9E0D-141B518001FB}" dt="2025-09-03T15:49:33.029" v="138" actId="404"/>
            <ac:spMkLst>
              <pc:docMk/>
              <pc:sldMasterMk cId="661577070" sldId="2147483648"/>
              <pc:sldLayoutMk cId="708463557" sldId="2147483662"/>
              <ac:spMk id="2" creationId="{D7FA4241-75AB-E168-9F15-606C0FA2D9CB}"/>
            </ac:spMkLst>
          </pc:spChg>
          <pc:spChg chg="mod">
            <ac:chgData name="Alessio Bellino" userId="4d67f9ee-b7e6-436d-9ca9-011d058f5ab9" providerId="ADAL" clId="{D6D7F994-7B23-4B30-9E0D-141B518001FB}" dt="2025-09-03T15:29:00.547" v="111" actId="207"/>
            <ac:spMkLst>
              <pc:docMk/>
              <pc:sldMasterMk cId="661577070" sldId="2147483648"/>
              <pc:sldLayoutMk cId="708463557" sldId="2147483662"/>
              <ac:spMk id="6" creationId="{A414259A-EE28-0473-21CE-0257CE7539E5}"/>
            </ac:spMkLst>
          </pc:spChg>
        </pc:sldLayoutChg>
        <pc:sldLayoutChg chg="modSp mod">
          <pc:chgData name="Alessio Bellino" userId="4d67f9ee-b7e6-436d-9ca9-011d058f5ab9" providerId="ADAL" clId="{D6D7F994-7B23-4B30-9E0D-141B518001FB}" dt="2025-09-03T15:49:48.493" v="146" actId="404"/>
          <pc:sldLayoutMkLst>
            <pc:docMk/>
            <pc:sldMasterMk cId="661577070" sldId="2147483648"/>
            <pc:sldLayoutMk cId="1162041891" sldId="2147483663"/>
          </pc:sldLayoutMkLst>
          <pc:spChg chg="mod">
            <ac:chgData name="Alessio Bellino" userId="4d67f9ee-b7e6-436d-9ca9-011d058f5ab9" providerId="ADAL" clId="{D6D7F994-7B23-4B30-9E0D-141B518001FB}" dt="2025-09-03T15:49:48.493" v="146" actId="404"/>
            <ac:spMkLst>
              <pc:docMk/>
              <pc:sldMasterMk cId="661577070" sldId="2147483648"/>
              <pc:sldLayoutMk cId="1162041891" sldId="2147483663"/>
              <ac:spMk id="2" creationId="{D7FA4241-75AB-E168-9F15-606C0FA2D9CB}"/>
            </ac:spMkLst>
          </pc:spChg>
          <pc:spChg chg="mod">
            <ac:chgData name="Alessio Bellino" userId="4d67f9ee-b7e6-436d-9ca9-011d058f5ab9" providerId="ADAL" clId="{D6D7F994-7B23-4B30-9E0D-141B518001FB}" dt="2025-09-03T15:49:46.156" v="144" actId="403"/>
            <ac:spMkLst>
              <pc:docMk/>
              <pc:sldMasterMk cId="661577070" sldId="2147483648"/>
              <pc:sldLayoutMk cId="1162041891" sldId="2147483663"/>
              <ac:spMk id="6" creationId="{A414259A-EE28-0473-21CE-0257CE7539E5}"/>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image" Target="../media/image3.png"/><Relationship Id="rId5"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1"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dirty="0"/>
          </a:p>
        </p:txBody>
      </p:sp>
      <p:sp>
        <p:nvSpPr>
          <p:cNvPr id="8" name="Rectangle: Rounded Corners 7">
            <a:extLst>
              <a:ext uri="{FF2B5EF4-FFF2-40B4-BE49-F238E27FC236}">
                <a16:creationId xmlns:a16="http://schemas.microsoft.com/office/drawing/2014/main" id="{B1EBC41C-1973-BA75-6DA5-7476F2924EA7}"/>
              </a:ext>
            </a:extLst>
          </p:cNvPr>
          <p:cNvSpPr/>
          <p:nvPr userDrawn="1"/>
        </p:nvSpPr>
        <p:spPr>
          <a:xfrm>
            <a:off x="313509" y="1384663"/>
            <a:ext cx="11529241" cy="5130437"/>
          </a:xfrm>
          <a:prstGeom prst="roundRect">
            <a:avLst>
              <a:gd name="adj" fmla="val 3565"/>
            </a:avLst>
          </a:prstGeom>
          <a:solidFill>
            <a:srgbClr val="FAC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49250" y="332438"/>
            <a:ext cx="9702800" cy="498598"/>
          </a:xfrm>
        </p:spPr>
        <p:txBody>
          <a:bodyPr lIns="0" tIns="0" rIns="0" bIns="0" anchor="ctr" anchorCtr="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2B2810-E0CF-406E-4F44-3A1E40441DD8}"/>
              </a:ext>
            </a:extLst>
          </p:cNvPr>
          <p:cNvSpPr>
            <a:spLocks noGrp="1"/>
          </p:cNvSpPr>
          <p:nvPr>
            <p:ph type="subTitle" idx="1"/>
          </p:nvPr>
        </p:nvSpPr>
        <p:spPr>
          <a:xfrm>
            <a:off x="719394" y="3354907"/>
            <a:ext cx="2755326" cy="2828179"/>
          </a:xfrm>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3684945" y="1769366"/>
            <a:ext cx="7745054" cy="4413720"/>
          </a:xfrm>
          <a:prstGeom prst="roundRect">
            <a:avLst>
              <a:gd name="adj" fmla="val 3456"/>
            </a:avLst>
          </a:prstGeom>
          <a:noFill/>
          <a:ln w="57150">
            <a:solidFill>
              <a:srgbClr val="FFFFFF"/>
            </a:solidFill>
          </a:ln>
        </p:spPr>
        <p:txBody>
          <a:bodyPr/>
          <a:lstStyle/>
          <a:p>
            <a:endParaRPr lang="en-US"/>
          </a:p>
        </p:txBody>
      </p:sp>
      <p:pic>
        <p:nvPicPr>
          <p:cNvPr id="10" name="Graphic 9">
            <a:extLst>
              <a:ext uri="{FF2B5EF4-FFF2-40B4-BE49-F238E27FC236}">
                <a16:creationId xmlns:a16="http://schemas.microsoft.com/office/drawing/2014/main" id="{AB9BB7E5-C85F-0334-276C-7C712C2ED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2626" y="388103"/>
            <a:ext cx="1640124" cy="369739"/>
          </a:xfrm>
          <a:prstGeom prst="rect">
            <a:avLst/>
          </a:prstGeom>
        </p:spPr>
      </p:pic>
      <p:grpSp>
        <p:nvGrpSpPr>
          <p:cNvPr id="12" name="Group 11">
            <a:extLst>
              <a:ext uri="{FF2B5EF4-FFF2-40B4-BE49-F238E27FC236}">
                <a16:creationId xmlns:a16="http://schemas.microsoft.com/office/drawing/2014/main" id="{1079A8B7-BAF0-EF58-AC85-EFDE61C90324}"/>
              </a:ext>
            </a:extLst>
          </p:cNvPr>
          <p:cNvGrpSpPr/>
          <p:nvPr userDrawn="1"/>
        </p:nvGrpSpPr>
        <p:grpSpPr>
          <a:xfrm>
            <a:off x="719394" y="1776715"/>
            <a:ext cx="1383463" cy="1317216"/>
            <a:chOff x="1784610" y="2330845"/>
            <a:chExt cx="1383463" cy="1317216"/>
          </a:xfrm>
        </p:grpSpPr>
        <p:sp>
          <p:nvSpPr>
            <p:cNvPr id="11" name="Rectangle: Rounded Corners 10">
              <a:extLst>
                <a:ext uri="{FF2B5EF4-FFF2-40B4-BE49-F238E27FC236}">
                  <a16:creationId xmlns:a16="http://schemas.microsoft.com/office/drawing/2014/main" id="{6EA8E70E-EF90-8C91-7557-6DA5901AE857}"/>
                </a:ext>
              </a:extLst>
            </p:cNvPr>
            <p:cNvSpPr/>
            <p:nvPr userDrawn="1"/>
          </p:nvSpPr>
          <p:spPr>
            <a:xfrm>
              <a:off x="1784610" y="2330845"/>
              <a:ext cx="1383463" cy="1317216"/>
            </a:xfrm>
            <a:prstGeom prst="roundRect">
              <a:avLst>
                <a:gd name="adj" fmla="val 84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9C78F5D-0C65-AD3C-3EA2-AE6C8BBC8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72559" y="2451078"/>
              <a:ext cx="807564" cy="1076750"/>
            </a:xfrm>
            <a:prstGeom prst="rect">
              <a:avLst/>
            </a:prstGeom>
          </p:spPr>
        </p:pic>
      </p:grpSp>
    </p:spTree>
    <p:extLst>
      <p:ext uri="{BB962C8B-B14F-4D97-AF65-F5344CB8AC3E}">
        <p14:creationId xmlns:p14="http://schemas.microsoft.com/office/powerpoint/2010/main" val="55211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to-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57517" y="352860"/>
            <a:ext cx="11489043" cy="498598"/>
          </a:xfrm>
        </p:spPr>
        <p:txBody>
          <a:bodyPr wrap="square" lIns="0" tIns="0" rIns="0" bIns="0" anchor="ctr" anchorCtr="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1441138" y="1197600"/>
            <a:ext cx="9331959" cy="5318057"/>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186216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52629" y="405753"/>
            <a:ext cx="11509172"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2468" y="2107350"/>
            <a:ext cx="7742784" cy="4412426"/>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8469867" y="2107347"/>
            <a:ext cx="3379665" cy="4412427"/>
          </a:xfrm>
          <a:prstGeom prst="roundRect">
            <a:avLst>
              <a:gd name="adj" fmla="val 4602"/>
            </a:avLst>
          </a:prstGeom>
          <a:solidFill>
            <a:srgbClr val="000000">
              <a:alpha val="5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6207" y="401133"/>
            <a:ext cx="11505434"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5152" y="1376583"/>
            <a:ext cx="5483524" cy="3124928"/>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5151" y="4836160"/>
            <a:ext cx="11505434" cy="1692886"/>
          </a:xfrm>
          <a:prstGeom prst="roundRect">
            <a:avLst>
              <a:gd name="adj" fmla="val 9302"/>
            </a:avLst>
          </a:prstGeom>
          <a:solidFill>
            <a:srgbClr val="000000">
              <a:alpha val="40000"/>
            </a:srgbClr>
          </a:solidFill>
        </p:spPr>
        <p:txBody>
          <a:bodyPr anchor="ctr" anchorCtr="0">
            <a:norm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0DF48D15-1243-3CFE-9BF8-52297AA92FD4}"/>
              </a:ext>
            </a:extLst>
          </p:cNvPr>
          <p:cNvSpPr>
            <a:spLocks noGrp="1"/>
          </p:cNvSpPr>
          <p:nvPr>
            <p:ph type="pic" sz="quarter" idx="13"/>
          </p:nvPr>
        </p:nvSpPr>
        <p:spPr>
          <a:xfrm>
            <a:off x="6363324" y="1376583"/>
            <a:ext cx="5483524" cy="3124928"/>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8928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845" y="399603"/>
            <a:ext cx="1151688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33375" y="1346630"/>
            <a:ext cx="3577086" cy="2038495"/>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3774775"/>
            <a:ext cx="11524350" cy="2757636"/>
          </a:xfrm>
          <a:prstGeom prst="roundRect">
            <a:avLst>
              <a:gd name="adj" fmla="val 4836"/>
            </a:avLst>
          </a:prstGeom>
          <a:solidFill>
            <a:srgbClr val="000000">
              <a:alpha val="4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F2FA5519-3AB3-CEC1-AE02-532EC2CCB4D8}"/>
              </a:ext>
            </a:extLst>
          </p:cNvPr>
          <p:cNvSpPr>
            <a:spLocks noGrp="1"/>
          </p:cNvSpPr>
          <p:nvPr>
            <p:ph type="pic" sz="quarter" idx="13"/>
          </p:nvPr>
        </p:nvSpPr>
        <p:spPr>
          <a:xfrm>
            <a:off x="4307007" y="1346630"/>
            <a:ext cx="3577086" cy="2038495"/>
          </a:xfrm>
          <a:prstGeom prst="roundRect">
            <a:avLst>
              <a:gd name="adj" fmla="val 3456"/>
            </a:avLst>
          </a:prstGeom>
          <a:solidFill>
            <a:schemeClr val="tx1"/>
          </a:solidFill>
          <a:ln w="38100">
            <a:noFill/>
          </a:ln>
        </p:spPr>
        <p:txBody>
          <a:bodyPr/>
          <a:lstStyle/>
          <a:p>
            <a:endParaRPr lang="en-US"/>
          </a:p>
        </p:txBody>
      </p:sp>
      <p:sp>
        <p:nvSpPr>
          <p:cNvPr id="9" name="Picture Placeholder 5">
            <a:extLst>
              <a:ext uri="{FF2B5EF4-FFF2-40B4-BE49-F238E27FC236}">
                <a16:creationId xmlns:a16="http://schemas.microsoft.com/office/drawing/2014/main" id="{31B82278-DD8A-4CE0-788E-1B913AF1EBBC}"/>
              </a:ext>
            </a:extLst>
          </p:cNvPr>
          <p:cNvSpPr>
            <a:spLocks noGrp="1"/>
          </p:cNvSpPr>
          <p:nvPr>
            <p:ph type="pic" sz="quarter" idx="14"/>
          </p:nvPr>
        </p:nvSpPr>
        <p:spPr>
          <a:xfrm>
            <a:off x="8280639" y="1346630"/>
            <a:ext cx="3577086" cy="2038495"/>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234862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img">
    <p:bg>
      <p:bgPr>
        <a:solidFill>
          <a:srgbClr val="000000">
            <a:alpha val="40000"/>
          </a:srgbClr>
        </a:solidFill>
        <a:effectLst/>
      </p:bgPr>
    </p:b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1745" y="396509"/>
            <a:ext cx="1150851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10" name="Picture Placeholder 5">
            <a:extLst>
              <a:ext uri="{FF2B5EF4-FFF2-40B4-BE49-F238E27FC236}">
                <a16:creationId xmlns:a16="http://schemas.microsoft.com/office/drawing/2014/main" id="{7EE5EA41-8A93-19E6-0938-921548C16043}"/>
              </a:ext>
            </a:extLst>
          </p:cNvPr>
          <p:cNvSpPr>
            <a:spLocks noGrp="1"/>
          </p:cNvSpPr>
          <p:nvPr>
            <p:ph type="pic" sz="quarter" idx="15"/>
          </p:nvPr>
        </p:nvSpPr>
        <p:spPr>
          <a:xfrm>
            <a:off x="336974" y="1330039"/>
            <a:ext cx="3898598" cy="2221717"/>
          </a:xfrm>
          <a:prstGeom prst="roundRect">
            <a:avLst>
              <a:gd name="adj" fmla="val 3456"/>
            </a:avLst>
          </a:prstGeom>
          <a:solidFill>
            <a:schemeClr val="tx1"/>
          </a:solidFill>
          <a:ln w="38100">
            <a:noFill/>
          </a:ln>
        </p:spPr>
        <p:txBody>
          <a:bodyPr/>
          <a:lstStyle/>
          <a:p>
            <a:endParaRPr lang="en-US"/>
          </a:p>
        </p:txBody>
      </p:sp>
      <p:sp>
        <p:nvSpPr>
          <p:cNvPr id="13" name="Text Placeholder 6">
            <a:extLst>
              <a:ext uri="{FF2B5EF4-FFF2-40B4-BE49-F238E27FC236}">
                <a16:creationId xmlns:a16="http://schemas.microsoft.com/office/drawing/2014/main" id="{33A5CA17-0E07-7C00-D057-B222092BBE90}"/>
              </a:ext>
            </a:extLst>
          </p:cNvPr>
          <p:cNvSpPr>
            <a:spLocks noGrp="1"/>
          </p:cNvSpPr>
          <p:nvPr>
            <p:ph type="body" sz="quarter" idx="12"/>
          </p:nvPr>
        </p:nvSpPr>
        <p:spPr>
          <a:xfrm>
            <a:off x="8793018" y="1335991"/>
            <a:ext cx="3062205" cy="5180899"/>
          </a:xfrm>
          <a:prstGeom prst="roundRect">
            <a:avLst>
              <a:gd name="adj" fmla="val 3016"/>
            </a:avLst>
          </a:prstGeom>
          <a:solidFill>
            <a:schemeClr val="tx1">
              <a:lumMod val="85000"/>
              <a:lumOff val="15000"/>
            </a:scheme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5">
            <a:extLst>
              <a:ext uri="{FF2B5EF4-FFF2-40B4-BE49-F238E27FC236}">
                <a16:creationId xmlns:a16="http://schemas.microsoft.com/office/drawing/2014/main" id="{F876292C-B4E7-FCE3-1E74-154C919298A3}"/>
              </a:ext>
            </a:extLst>
          </p:cNvPr>
          <p:cNvSpPr>
            <a:spLocks noGrp="1"/>
          </p:cNvSpPr>
          <p:nvPr>
            <p:ph type="pic" sz="quarter" idx="19"/>
          </p:nvPr>
        </p:nvSpPr>
        <p:spPr>
          <a:xfrm>
            <a:off x="4540373" y="1330039"/>
            <a:ext cx="3898598" cy="2221717"/>
          </a:xfrm>
          <a:prstGeom prst="roundRect">
            <a:avLst>
              <a:gd name="adj" fmla="val 3456"/>
            </a:avLst>
          </a:prstGeom>
          <a:solidFill>
            <a:schemeClr val="tx1"/>
          </a:solidFill>
          <a:ln w="38100">
            <a:noFill/>
          </a:ln>
        </p:spPr>
        <p:txBody>
          <a:bodyPr/>
          <a:lstStyle/>
          <a:p>
            <a:endParaRPr lang="en-US"/>
          </a:p>
        </p:txBody>
      </p:sp>
      <p:sp>
        <p:nvSpPr>
          <p:cNvPr id="5" name="Picture Placeholder 5">
            <a:extLst>
              <a:ext uri="{FF2B5EF4-FFF2-40B4-BE49-F238E27FC236}">
                <a16:creationId xmlns:a16="http://schemas.microsoft.com/office/drawing/2014/main" id="{6F44FAD5-85C0-5126-BEBB-39AE90164067}"/>
              </a:ext>
            </a:extLst>
          </p:cNvPr>
          <p:cNvSpPr>
            <a:spLocks noGrp="1"/>
          </p:cNvSpPr>
          <p:nvPr>
            <p:ph type="pic" sz="quarter" idx="20"/>
          </p:nvPr>
        </p:nvSpPr>
        <p:spPr>
          <a:xfrm>
            <a:off x="336974" y="4295174"/>
            <a:ext cx="3898598" cy="2221717"/>
          </a:xfrm>
          <a:prstGeom prst="roundRect">
            <a:avLst>
              <a:gd name="adj" fmla="val 3456"/>
            </a:avLst>
          </a:prstGeom>
          <a:solidFill>
            <a:schemeClr val="tx1"/>
          </a:solidFill>
          <a:ln w="38100">
            <a:noFill/>
          </a:ln>
        </p:spPr>
        <p:txBody>
          <a:bodyPr/>
          <a:lstStyle/>
          <a:p>
            <a:endParaRPr lang="en-US"/>
          </a:p>
        </p:txBody>
      </p:sp>
      <p:sp>
        <p:nvSpPr>
          <p:cNvPr id="6" name="Picture Placeholder 5">
            <a:extLst>
              <a:ext uri="{FF2B5EF4-FFF2-40B4-BE49-F238E27FC236}">
                <a16:creationId xmlns:a16="http://schemas.microsoft.com/office/drawing/2014/main" id="{5E15C401-2708-BE2C-313C-6E972121150A}"/>
              </a:ext>
            </a:extLst>
          </p:cNvPr>
          <p:cNvSpPr>
            <a:spLocks noGrp="1"/>
          </p:cNvSpPr>
          <p:nvPr>
            <p:ph type="pic" sz="quarter" idx="21"/>
          </p:nvPr>
        </p:nvSpPr>
        <p:spPr>
          <a:xfrm>
            <a:off x="4540373" y="4295174"/>
            <a:ext cx="3898598" cy="2221717"/>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147126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e-step">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4762"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3375" y="427844"/>
            <a:ext cx="11515727" cy="498598"/>
          </a:xfrm>
        </p:spPr>
        <p:txBody>
          <a:bodyPr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2114549"/>
            <a:ext cx="11515726" cy="4448176"/>
          </a:xfrm>
          <a:prstGeom prst="roundRect">
            <a:avLst>
              <a:gd name="adj" fmla="val 0"/>
            </a:avLst>
          </a:prstGeom>
          <a:noFill/>
        </p:spPr>
        <p:txBody>
          <a:bodyPr lIns="0" tIns="0" rIns="0" bIns="0" anchor="ctr" anchorCtr="0">
            <a:normAutofit/>
          </a:bodyPr>
          <a:lstStyle>
            <a:lvl1pPr marL="342900" indent="-342900">
              <a:buFont typeface="+mj-lt"/>
              <a:buAutoNum type="arabicPeriod"/>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Chart Placeholder 3">
            <a:extLst>
              <a:ext uri="{FF2B5EF4-FFF2-40B4-BE49-F238E27FC236}">
                <a16:creationId xmlns:a16="http://schemas.microsoft.com/office/drawing/2014/main" id="{D11CD461-B056-D4E2-C5FA-0426E6C2FFF6}"/>
              </a:ext>
            </a:extLst>
          </p:cNvPr>
          <p:cNvSpPr>
            <a:spLocks noGrp="1"/>
          </p:cNvSpPr>
          <p:nvPr>
            <p:ph type="chart" sz="quarter" idx="14" hasCustomPrompt="1"/>
          </p:nvPr>
        </p:nvSpPr>
        <p:spPr>
          <a:xfrm>
            <a:off x="333375" y="1318188"/>
            <a:ext cx="11515726" cy="387798"/>
          </a:xfrm>
        </p:spPr>
        <p:txBody>
          <a:bodyPr lIns="0" tIns="0" rIns="0" bIns="0">
            <a:spAutoFit/>
          </a:bodyPr>
          <a:lstStyle>
            <a:lvl1pPr marL="0" indent="0">
              <a:buNone/>
              <a:defRPr sz="2800" b="1">
                <a:solidFill>
                  <a:schemeClr val="bg1"/>
                </a:solidFill>
              </a:defRPr>
            </a:lvl1pPr>
          </a:lstStyle>
          <a:p>
            <a:r>
              <a:rPr lang="es-CL" dirty="0"/>
              <a:t>Place</a:t>
            </a:r>
            <a:endParaRPr lang="en-US" dirty="0"/>
          </a:p>
        </p:txBody>
      </p:sp>
    </p:spTree>
    <p:extLst>
      <p:ext uri="{BB962C8B-B14F-4D97-AF65-F5344CB8AC3E}">
        <p14:creationId xmlns:p14="http://schemas.microsoft.com/office/powerpoint/2010/main" val="7084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de-composition">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563" y="347332"/>
            <a:ext cx="11508537" cy="678672"/>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0563" y="2447348"/>
            <a:ext cx="7571494" cy="4072184"/>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0563" y="1403404"/>
            <a:ext cx="11508537" cy="699551"/>
          </a:xfrm>
          <a:prstGeom prst="roundRect">
            <a:avLst>
              <a:gd name="adj" fmla="val 5043"/>
            </a:avLst>
          </a:prstGeom>
          <a:noFill/>
        </p:spPr>
        <p:txBody>
          <a:bodyPr lIns="0" tIns="0" rIns="0" anchor="ctr" anchorCtr="0">
            <a:sp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a:t>
            </a:r>
          </a:p>
          <a:p>
            <a:pPr lvl="0"/>
            <a:r>
              <a:rPr lang="en-US" dirty="0"/>
              <a:t>Master text styles</a:t>
            </a:r>
          </a:p>
        </p:txBody>
      </p:sp>
      <p:sp>
        <p:nvSpPr>
          <p:cNvPr id="5" name="Callout: Down Arrow 4">
            <a:extLst>
              <a:ext uri="{FF2B5EF4-FFF2-40B4-BE49-F238E27FC236}">
                <a16:creationId xmlns:a16="http://schemas.microsoft.com/office/drawing/2014/main" id="{BAE4049F-C3AB-1C61-89BD-6C81A2CCB192}"/>
              </a:ext>
            </a:extLst>
          </p:cNvPr>
          <p:cNvSpPr/>
          <p:nvPr userDrawn="1"/>
        </p:nvSpPr>
        <p:spPr>
          <a:xfrm>
            <a:off x="9586829" y="2581720"/>
            <a:ext cx="966159" cy="957532"/>
          </a:xfrm>
          <a:prstGeom prst="downArrowCallout">
            <a:avLst>
              <a:gd name="adj1" fmla="val 25000"/>
              <a:gd name="adj2" fmla="val 25000"/>
              <a:gd name="adj3" fmla="val 22297"/>
              <a:gd name="adj4" fmla="val 6497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Link</a:t>
            </a:r>
          </a:p>
          <a:p>
            <a:pPr algn="ctr"/>
            <a:r>
              <a:rPr lang="es-CL" dirty="0">
                <a:solidFill>
                  <a:schemeClr val="tx1"/>
                </a:solidFill>
              </a:rPr>
              <a:t>Online</a:t>
            </a:r>
            <a:endParaRPr lang="en-US" dirty="0">
              <a:solidFill>
                <a:schemeClr val="tx1"/>
              </a:solidFill>
            </a:endParaRPr>
          </a:p>
        </p:txBody>
      </p:sp>
      <p:sp>
        <p:nvSpPr>
          <p:cNvPr id="9" name="Chart Placeholder 8">
            <a:extLst>
              <a:ext uri="{FF2B5EF4-FFF2-40B4-BE49-F238E27FC236}">
                <a16:creationId xmlns:a16="http://schemas.microsoft.com/office/drawing/2014/main" id="{85FE893F-47A3-E5F7-1212-48465408B0C7}"/>
              </a:ext>
            </a:extLst>
          </p:cNvPr>
          <p:cNvSpPr>
            <a:spLocks noGrp="1"/>
          </p:cNvSpPr>
          <p:nvPr>
            <p:ph type="chart" sz="quarter" idx="14" hasCustomPrompt="1"/>
          </p:nvPr>
        </p:nvSpPr>
        <p:spPr>
          <a:xfrm>
            <a:off x="8290719" y="3797514"/>
            <a:ext cx="3558381" cy="2597150"/>
          </a:xfrm>
        </p:spPr>
        <p:txBody>
          <a:bodyPr/>
          <a:lstStyle>
            <a:lvl1pPr marL="0" indent="0">
              <a:buNone/>
              <a:defRPr>
                <a:solidFill>
                  <a:schemeClr val="bg1"/>
                </a:solidFill>
              </a:defRPr>
            </a:lvl1pPr>
          </a:lstStyle>
          <a:p>
            <a:r>
              <a:rPr lang="es-CL" dirty="0"/>
              <a:t>https://example.com/ </a:t>
            </a:r>
            <a:endParaRPr lang="en-US" dirty="0"/>
          </a:p>
        </p:txBody>
      </p:sp>
    </p:spTree>
    <p:extLst>
      <p:ext uri="{BB962C8B-B14F-4D97-AF65-F5344CB8AC3E}">
        <p14:creationId xmlns:p14="http://schemas.microsoft.com/office/powerpoint/2010/main" val="42743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box">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1039" y="328282"/>
            <a:ext cx="11518062" cy="665027"/>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4" name="Chart Placeholder 3">
            <a:extLst>
              <a:ext uri="{FF2B5EF4-FFF2-40B4-BE49-F238E27FC236}">
                <a16:creationId xmlns:a16="http://schemas.microsoft.com/office/drawing/2014/main" id="{E9633AA3-1F01-FC54-9584-5A176A246101}"/>
              </a:ext>
            </a:extLst>
          </p:cNvPr>
          <p:cNvSpPr>
            <a:spLocks noGrp="1"/>
          </p:cNvSpPr>
          <p:nvPr>
            <p:ph type="chart" sz="quarter" idx="14"/>
          </p:nvPr>
        </p:nvSpPr>
        <p:spPr>
          <a:xfrm>
            <a:off x="7893693" y="1371600"/>
            <a:ext cx="3955408" cy="5158118"/>
          </a:xfrm>
          <a:prstGeom prst="roundRect">
            <a:avLst>
              <a:gd name="adj" fmla="val 4940"/>
            </a:avLst>
          </a:prstGeom>
          <a:solidFill>
            <a:schemeClr val="bg1"/>
          </a:solidFill>
        </p:spPr>
        <p:txBody>
          <a:bodyPr lIns="365760" tIns="365760" rIns="365760" bIns="365760" anchor="ctr" anchorCtr="0"/>
          <a:lstStyle>
            <a:lvl1pPr marL="0" indent="0">
              <a:buNone/>
              <a:defRPr>
                <a:solidFill>
                  <a:schemeClr val="tx1"/>
                </a:solidFill>
              </a:defRPr>
            </a:lvl1pPr>
          </a:lstStyle>
          <a:p>
            <a:endParaRPr lang="en-US"/>
          </a:p>
        </p:txBody>
      </p:sp>
      <p:sp>
        <p:nvSpPr>
          <p:cNvPr id="9" name="Text Placeholder 2">
            <a:extLst>
              <a:ext uri="{FF2B5EF4-FFF2-40B4-BE49-F238E27FC236}">
                <a16:creationId xmlns:a16="http://schemas.microsoft.com/office/drawing/2014/main" id="{8205E5FA-6881-9803-B9CE-B9F6C0D4259D}"/>
              </a:ext>
            </a:extLst>
          </p:cNvPr>
          <p:cNvSpPr>
            <a:spLocks noGrp="1"/>
          </p:cNvSpPr>
          <p:nvPr>
            <p:ph idx="1"/>
          </p:nvPr>
        </p:nvSpPr>
        <p:spPr>
          <a:xfrm>
            <a:off x="331037" y="1371600"/>
            <a:ext cx="7231619" cy="5181600"/>
          </a:xfrm>
          <a:prstGeom prst="rect">
            <a:avLst/>
          </a:prstGeom>
        </p:spPr>
        <p:txBody>
          <a:bodyPr vert="horz" lIns="0" tIns="0" rIns="0" bIns="0" rtlCol="0">
            <a:normAutofit/>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0418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1179-C1CD-A08D-D9B7-A92C32FCB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2CB0B4-6181-CC09-113A-CBA6A84A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5770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62" r:id="rId7"/>
    <p:sldLayoutId id="2147483661" r:id="rId8"/>
    <p:sldLayoutId id="2147483663"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 Id="rId3" Type="http://schemas.openxmlformats.org/officeDocument/2006/relationships/hyperlink" Target="https://app.protobject.com/generate?en-a17-noisevisualizer&amp;en&amp;dynamic&amp;-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74216A-BFA6-9732-A49C-32CF61E454ED}"/>
              </a:ext>
            </a:extLst>
          </p:cNvPr>
          <p:cNvSpPr txBox="1"/>
          <p:nvPr/>
        </p:nvSpPr>
        <p:spPr>
          <a:xfrm>
            <a:off x="765048" y="2340864"/>
            <a:ext cx="10661904" cy="3847207"/>
          </a:xfrm>
          <a:prstGeom prst="rect">
            <a:avLst/>
          </a:prstGeom>
          <a:noFill/>
        </p:spPr>
        <p:txBody>
          <a:bodyPr wrap="square" rtlCol="0">
            <a:spAutoFit/>
          </a:bodyPr>
          <a:lstStyle/>
          <a:p>
            <a:r>
              <a:rPr lang="en-US" sz="2800" dirty="0">
                <a:solidFill>
                  <a:schemeClr val="bg1">
                    <a:lumMod val="65000"/>
                  </a:schemeClr>
                </a:solidFill>
                <a:latin typeface="Segoe UI" panose="020B0502040204020203" pitchFamily="34" charset="0"/>
                <a:cs typeface="Segoe UI" panose="020B0502040204020203" pitchFamily="34" charset="0"/>
              </a:rPr>
              <a:t>English</a:t>
            </a:r>
          </a:p>
          <a:p>
            <a:r>
              <a:rPr lang="en-US" sz="2000" dirty="0">
                <a:latin typeface="Segoe UI" panose="020B0502040204020203" pitchFamily="34" charset="0"/>
                <a:cs typeface="Segoe UI" panose="020B0502040204020203" pitchFamily="34" charset="0"/>
              </a:rPr>
              <a:t>This presentation is automatically generated. </a:t>
            </a:r>
          </a:p>
          <a:p>
            <a:r>
              <a:rPr lang="en-US" sz="2000" b="1" dirty="0">
                <a:latin typeface="Segoe UI" panose="020B0502040204020203" pitchFamily="34" charset="0"/>
                <a:cs typeface="Segoe UI" panose="020B0502040204020203" pitchFamily="34" charset="0"/>
              </a:rPr>
              <a:t>You can freely edit it and add any extra content you wish.</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Español</a:t>
            </a:r>
          </a:p>
          <a:p>
            <a:r>
              <a:rPr lang="en-US" sz="2000" dirty="0">
                <a:latin typeface="Segoe UI" panose="020B0502040204020203" pitchFamily="34" charset="0"/>
                <a:cs typeface="Segoe UI" panose="020B0502040204020203" pitchFamily="34" charset="0"/>
              </a:rPr>
              <a:t>Esta </a:t>
            </a:r>
            <a:r>
              <a:rPr lang="en-US" sz="2000" dirty="0" err="1">
                <a:latin typeface="Segoe UI" panose="020B0502040204020203" pitchFamily="34" charset="0"/>
                <a:cs typeface="Segoe UI" panose="020B0502040204020203" pitchFamily="34" charset="0"/>
              </a:rPr>
              <a:t>presentación</a:t>
            </a:r>
            <a:r>
              <a:rPr lang="en-US" sz="2000" dirty="0">
                <a:latin typeface="Segoe UI" panose="020B0502040204020203" pitchFamily="34" charset="0"/>
                <a:cs typeface="Segoe UI" panose="020B0502040204020203" pitchFamily="34" charset="0"/>
              </a:rPr>
              <a:t> se genera </a:t>
            </a:r>
            <a:r>
              <a:rPr lang="en-US" sz="2000" dirty="0" err="1">
                <a:latin typeface="Segoe UI" panose="020B0502040204020203" pitchFamily="34" charset="0"/>
                <a:cs typeface="Segoe UI" panose="020B0502040204020203" pitchFamily="34" charset="0"/>
              </a:rPr>
              <a:t>automáticamente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Puedes</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 </a:t>
            </a:r>
            <a:r>
              <a:rPr lang="en-US" sz="2000" b="1" dirty="0" err="1">
                <a:latin typeface="Segoe UI" panose="020B0502040204020203" pitchFamily="34" charset="0"/>
                <a:cs typeface="Segoe UI" panose="020B0502040204020203" pitchFamily="34" charset="0"/>
              </a:rPr>
              <a:t>tu</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criterio</a:t>
            </a:r>
            <a:r>
              <a:rPr lang="en-US" sz="2000" b="1" dirty="0">
                <a:latin typeface="Segoe UI" panose="020B0502040204020203" pitchFamily="34" charset="0"/>
                <a:cs typeface="Segoe UI" panose="020B0502040204020203" pitchFamily="34" charset="0"/>
              </a:rPr>
              <a:t> y </a:t>
            </a:r>
            <a:r>
              <a:rPr lang="en-US" sz="2000" b="1" dirty="0" err="1">
                <a:latin typeface="Segoe UI" panose="020B0502040204020203" pitchFamily="34" charset="0"/>
                <a:cs typeface="Segoe UI" panose="020B0502040204020203" pitchFamily="34" charset="0"/>
              </a:rPr>
              <a:t>añadir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cualquier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contenido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adicional</a:t>
            </a:r>
            <a:r>
              <a:rPr lang="en-US" sz="2000" b="1" dirty="0">
                <a:latin typeface="Segoe UI" panose="020B0502040204020203" pitchFamily="34" charset="0"/>
                <a:cs typeface="Segoe UI" panose="020B0502040204020203" pitchFamily="34" charset="0"/>
              </a:rPr>
              <a:t> que </a:t>
            </a:r>
            <a:r>
              <a:rPr lang="en-US" sz="2000" b="1" dirty="0" err="1">
                <a:latin typeface="Segoe UI" panose="020B0502040204020203" pitchFamily="34" charset="0"/>
                <a:cs typeface="Segoe UI" panose="020B0502040204020203" pitchFamily="34" charset="0"/>
              </a:rPr>
              <a:t>desees</a:t>
            </a:r>
            <a:r>
              <a:rPr lang="en-US" sz="2000" b="1" dirty="0">
                <a:latin typeface="Segoe UI" panose="020B0502040204020203" pitchFamily="34" charset="0"/>
                <a:cs typeface="Segoe UI" panose="020B0502040204020203" pitchFamily="34" charset="0"/>
              </a:rPr>
              <a:t>.</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Italiano</a:t>
            </a:r>
          </a:p>
          <a:p>
            <a:r>
              <a:rPr lang="en-US" sz="2000" dirty="0">
                <a:latin typeface="Segoe UI" panose="020B0502040204020203" pitchFamily="34" charset="0"/>
                <a:cs typeface="Segoe UI" panose="020B0502040204020203" pitchFamily="34" charset="0"/>
              </a:rPr>
              <a:t>Questa </a:t>
            </a:r>
            <a:r>
              <a:rPr lang="en-US" sz="2000" dirty="0" err="1">
                <a:latin typeface="Segoe UI" panose="020B0502040204020203" pitchFamily="34" charset="0"/>
                <a:cs typeface="Segoe UI" panose="020B0502040204020203" pitchFamily="34" charset="0"/>
              </a:rPr>
              <a:t>presentazione</a:t>
            </a:r>
            <a:r>
              <a:rPr lang="en-US" sz="2000" dirty="0">
                <a:latin typeface="Segoe UI" panose="020B0502040204020203" pitchFamily="34" charset="0"/>
                <a:cs typeface="Segoe UI" panose="020B0502040204020203" pitchFamily="34" charset="0"/>
              </a:rPr>
              <a:t> è </a:t>
            </a:r>
            <a:r>
              <a:rPr lang="en-US" sz="2000" dirty="0" err="1">
                <a:latin typeface="Segoe UI" panose="020B0502040204020203" pitchFamily="34" charset="0"/>
                <a:cs typeface="Segoe UI" panose="020B0502040204020203" pitchFamily="34" charset="0"/>
              </a:rPr>
              <a:t>generata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automaticamente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Puoi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liberamente</a:t>
            </a:r>
            <a:r>
              <a:rPr lang="en-US" sz="2000" b="1" dirty="0">
                <a:latin typeface="Segoe UI" panose="020B0502040204020203" pitchFamily="34" charset="0"/>
                <a:cs typeface="Segoe UI" panose="020B0502040204020203" pitchFamily="34" charset="0"/>
              </a:rPr>
              <a:t> e </a:t>
            </a:r>
            <a:r>
              <a:rPr lang="en-US" sz="2000" b="1" dirty="0" err="1">
                <a:latin typeface="Segoe UI" panose="020B0502040204020203" pitchFamily="34" charset="0"/>
                <a:cs typeface="Segoe UI" panose="020B0502040204020203" pitchFamily="34" charset="0"/>
              </a:rPr>
              <a:t>aggiungere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eventuali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contenuti</a:t>
            </a:r>
            <a:r>
              <a:rPr lang="en-US" sz="2000" b="1" dirty="0">
                <a:latin typeface="Segoe UI" panose="020B0502040204020203" pitchFamily="34" charset="0"/>
                <a:cs typeface="Segoe UI" panose="020B0502040204020203" pitchFamily="34" charset="0"/>
              </a:rPr>
              <a:t> extra </a:t>
            </a:r>
            <a:r>
              <a:rPr lang="en-US" sz="2000" b="1" dirty="0" err="1">
                <a:latin typeface="Segoe UI" panose="020B0502040204020203" pitchFamily="34" charset="0"/>
                <a:cs typeface="Segoe UI" panose="020B0502040204020203" pitchFamily="34" charset="0"/>
              </a:rPr>
              <a:t>che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desideri</a:t>
            </a:r>
            <a:r>
              <a:rPr lang="en-US" sz="2000" b="1" dirty="0">
                <a:latin typeface="Segoe UI" panose="020B0502040204020203" pitchFamily="34" charset="0"/>
                <a:cs typeface="Segoe UI" panose="020B0502040204020203" pitchFamily="34" charset="0"/>
              </a:rPr>
              <a:t>.</a:t>
            </a:r>
          </a:p>
        </p:txBody>
      </p:sp>
      <p:pic>
        <p:nvPicPr>
          <p:cNvPr id="6" name="Graphic 5">
            <a:extLst>
              <a:ext uri="{FF2B5EF4-FFF2-40B4-BE49-F238E27FC236}">
                <a16:creationId xmlns:a16="http://schemas.microsoft.com/office/drawing/2014/main" id="{ADDBF746-CBFF-7D5E-0904-0C23A0CCA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48" y="735575"/>
            <a:ext cx="1640124" cy="369739"/>
          </a:xfrm>
          <a:prstGeom prst="rect">
            <a:avLst/>
          </a:prstGeom>
        </p:spPr>
      </p:pic>
    </p:spTree>
    <p:extLst>
      <p:ext uri="{BB962C8B-B14F-4D97-AF65-F5344CB8AC3E}">
        <p14:creationId xmlns:p14="http://schemas.microsoft.com/office/powerpoint/2010/main" val="1091577834"/>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Code Composition</a:t>
            </a:r>
          </a:p>
        </p:txBody>
      </p:sp>
      <p:pic>
        <p:nvPicPr>
          <p:cNvPr id="3" name="Picture Placeholder 2" descr="screenshot_6cb2a4a945d084b5aa37c8c5266c6e8c.png"/>
          <p:cNvPicPr>
            <a:picLocks noGrp="1" noChangeAspect="1"/>
          </p:cNvPicPr>
          <p:nvPr>
            <p:ph type="pic" idx="11" sz="quarter"/>
          </p:nvPr>
        </p:nvPicPr>
        <p:blipFill>
          <a:blip r:embed="rId2"/>
          <a:srcRect t="2193" b="2193"/>
          <a:stretch>
            <a:fillRect/>
          </a:stretch>
        </p:blipFill>
        <p:spPr/>
      </p:pic>
      <p:sp>
        <p:nvSpPr>
          <p:cNvPr id="4" name="Text Placeholder 3"/>
          <p:cNvSpPr>
            <a:spLocks noGrp="1"/>
          </p:cNvSpPr>
          <p:nvPr>
            <p:ph type="body" idx="12" sz="quarter"/>
          </p:nvPr>
        </p:nvSpPr>
        <p:spPr/>
        <p:txBody>
          <a:bodyPr/>
          <a:lstStyle/>
          <a:p>
            <a:r>
              <a:rPr sz="1400"/>
              <a:t>Click on the question mark icon to open comments explaining the code. Note that we have to clear the screen in every loop cycle to erase the old line before drawing the new one!</a:t>
            </a:r>
          </a:p>
        </p:txBody>
      </p:sp>
      <p:sp>
        <p:nvSpPr>
          <p:cNvPr id="5" name="Chart Placeholder 4"/>
          <p:cNvSpPr>
            <a:spLocks noGrp="1"/>
          </p:cNvSpPr>
          <p:nvPr>
            <p:ph type="chart" idx="14" sz="quarter"/>
          </p:nvPr>
        </p:nvSpPr>
        <p:spPr/>
        <p:txBody>
          <a:bodyPr/>
          <a:p>
            <a:r>
              <a:rPr u="sng">
                <a:solidFill>
                  <a:srgbClr val="0000FF"/>
                </a:solidFill>
                <a:hlinkClick r:id="rId3"/>
              </a:rPr>
              <a:t>https://app.protobject.com/generate?en-a17-noisevisualizer&amp;en&amp;dynamic&amp;-1</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Reflect</a:t>
            </a:r>
          </a:p>
        </p:txBody>
      </p:sp>
      <p:sp>
        <p:nvSpPr>
          <p:cNvPr id="4" name="Content Placeholder 3"/>
          <p:cNvSpPr>
            <a:spLocks noGrp="1"/>
          </p:cNvSpPr>
          <p:nvPr>
            <p:ph idx="1"/>
          </p:nvPr>
        </p:nvSpPr>
        <p:spPr/>
        <p:txBody>
          <a:bodyPr/>
          <a:lstStyle/>
          <a:p>
            <a:pPr/>
            <a:r>
              <a:rPr sz="1400"/>
              <a:t>★ Our code draws a vertical line. How would you change the parameters of the "draw line" block to make it a </a:t>
            </a:r>
            <a:r>
              <a:rPr sz="1400" b="1"/>
              <a:t>horizontal</a:t>
            </a:r>
            <a:r>
              <a:rPr sz="1400"/>
              <a:t> line instead?</a:t>
            </a:r>
          </a:p>
          <a:p>
            <a:pPr/>
            <a:r>
              <a:rPr sz="1400"/>
              <a:t>★ Besides a line, what other ways could you visualize the noise? A circle that grows? A color that changes from green to red?</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The Noise Meter</a:t>
            </a:r>
          </a:p>
        </p:txBody>
      </p:sp>
      <p:sp>
        <p:nvSpPr>
          <p:cNvPr id="3" name="Subtitle 2"/>
          <p:cNvSpPr>
            <a:spLocks noGrp="1"/>
          </p:cNvSpPr>
          <p:nvPr>
            <p:ph type="subTitle" idx="1"/>
          </p:nvPr>
        </p:nvSpPr>
        <p:spPr/>
        <p:txBody>
          <a:bodyPr/>
          <a:lstStyle/>
          <a:p>
            <a:r>
              <a:t>Learn the basics of drawing on a digital canvas by creating a line that grows and shrinks with the volume of surrounding noise.</a:t>
            </a:r>
          </a:p>
        </p:txBody>
      </p:sp>
      <p:pic>
        <p:nvPicPr>
          <p:cNvPr id="4" name="Picture Placeholder 3" descr="17.visualizador-ruido.png"/>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What will we do?</a:t>
            </a:r>
          </a:p>
        </p:txBody>
      </p:sp>
      <p:pic>
        <p:nvPicPr>
          <p:cNvPr id="3" name="Picture Placeholder 2" descr="17_noise_visualizer.gif"/>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What is the Cartesian Plane?</a:t>
            </a:r>
          </a:p>
        </p:txBody>
      </p:sp>
      <p:pic>
        <p:nvPicPr>
          <p:cNvPr id="3" name="Picture Placeholder 2" descr="a-cartesia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Think of a screen not as a flat surface, but as a piece of graph paper. To tell the computer where to draw something, you need to give it an "address," just like a location on a map. This map is called the </a:t>
            </a:r>
            <a:r>
              <a:rPr sz="1400" b="1"/>
              <a:t>Cartesian Plane</a:t>
            </a:r>
            <a:r>
              <a:rPr sz="1400"/>
              <a:t>. It's a coordinate system composed of two perpendicular axes: the horizontal line is called the </a:t>
            </a:r>
            <a:r>
              <a:rPr sz="1400" b="1"/>
              <a:t>X-axis</a:t>
            </a:r>
            <a:r>
              <a:rPr sz="1400"/>
              <a:t>, and the vertical line is called the </a:t>
            </a:r>
            <a:r>
              <a:rPr sz="1400" b="1"/>
              <a:t>Y-axis</a:t>
            </a:r>
            <a:r>
              <a:rPr sz="1400"/>
              <a:t>. The point where they meet is the "origin" (0,0).</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How do the X and Y axes work?</a:t>
            </a:r>
          </a:p>
        </p:txBody>
      </p:sp>
      <p:pic>
        <p:nvPicPr>
          <p:cNvPr id="3" name="Picture Placeholder 2" descr="b-cartesianx.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The </a:t>
            </a:r>
            <a:r>
              <a:rPr sz="1400" b="1"/>
              <a:t>X-axis</a:t>
            </a:r>
            <a:r>
              <a:rPr sz="1400"/>
              <a:t> (horizontal) works just like a number line: smaller numbers are on the left, and larger numbers are on the right. The </a:t>
            </a:r>
            <a:r>
              <a:rPr sz="1400" b="1"/>
              <a:t>Y-axis</a:t>
            </a:r>
            <a:r>
              <a:rPr sz="1400"/>
              <a:t> (vertical) places smaller numbers at the bottom and larger ones at the top. By combining an X and a Y value, we can define the precise location of any point on the screen.</a:t>
            </a:r>
          </a:p>
        </p:txBody>
      </p:sp>
      <p:pic>
        <p:nvPicPr>
          <p:cNvPr id="5" name="Picture Placeholder 4" descr="c-cartesiany.png"/>
          <p:cNvPicPr>
            <a:picLocks noGrp="1" noChangeAspect="1"/>
          </p:cNvPicPr>
          <p:nvPr>
            <p:ph type="pic" idx="13" sz="quarter"/>
          </p:nvPr>
        </p:nvPicPr>
        <p:blipFill>
          <a:blip r:embed="rId3"/>
          <a:srcRect l="647" r="647"/>
          <a:stretch>
            <a:fillRect/>
          </a:stretch>
        </p:blipFill>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The First Quadrant</a:t>
            </a:r>
          </a:p>
        </p:txBody>
      </p:sp>
      <p:pic>
        <p:nvPicPr>
          <p:cNvPr id="3" name="Picture Placeholder 2" descr="d-quadrants.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The Cartesian plane is divided into four quadrants. In Protobject, to keep things simple, we primarily use the </a:t>
            </a:r>
            <a:r>
              <a:rPr sz="1400" b="1"/>
              <a:t>first quadrant</a:t>
            </a:r>
            <a:r>
              <a:rPr sz="1400"/>
              <a:t>, where both X and Y values are positive numbers. The origin point (0,0) corresponds to the bottom-left corner of our drawing canvas.</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How to Draw a Line</a:t>
            </a:r>
          </a:p>
        </p:txBody>
      </p:sp>
      <p:pic>
        <p:nvPicPr>
          <p:cNvPr id="3" name="Picture Placeholder 2" descr="f-drawli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To draw a line, you just need to give the computer three instructions: a starting point (an X, Y coordinate), the direction to travel (an angle), and how far to go (a length).</a:t>
            </a:r>
          </a:p>
          <a:p>
            <a:r>
              <a:rPr sz="1400"/>
              <a:t>For a vertical bar, we'll start at the bottom of the screen, point straight up (a 90-degree angle), and make the length change based on the noise level!</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Why visualize noise?</a:t>
            </a:r>
          </a:p>
        </p:txBody>
      </p:sp>
      <p:pic>
        <p:nvPicPr>
          <p:cNvPr id="3" name="Picture Placeholder 2" descr="g-mechanical.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Visualizing sound intensity isn't just for fun; it's useful! In loud environments like factories, a noise meter can help protect workers' hearing. In a classroom or library, it can be a great visual cue to help everyone be more aware of noise levels, creating a better environment for learning and focusing.</a:t>
            </a:r>
          </a:p>
        </p:txBody>
      </p:sp>
      <p:pic>
        <p:nvPicPr>
          <p:cNvPr id="5" name="Picture Placeholder 4" descr="h-classrooml.png"/>
          <p:cNvPicPr>
            <a:picLocks noGrp="1" noChangeAspect="1"/>
          </p:cNvPicPr>
          <p:nvPr>
            <p:ph type="pic" idx="13" sz="quarter"/>
          </p:nvPr>
        </p:nvPicPr>
        <p:blipFill>
          <a:blip r:embed="rId3"/>
          <a:srcRect l="647" r="647"/>
          <a:stretch>
            <a:fillRect/>
          </a:stretch>
        </p:blipFill>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Make the Noise Visualizer</a:t>
            </a:r>
          </a:p>
        </p:txBody>
      </p:sp>
      <p:sp>
        <p:nvSpPr>
          <p:cNvPr id="3" name="Text Placeholder 2"/>
          <p:cNvSpPr>
            <a:spLocks noGrp="1"/>
          </p:cNvSpPr>
          <p:nvPr>
            <p:ph type="body" idx="12" sz="quarter"/>
          </p:nvPr>
        </p:nvSpPr>
        <p:spPr/>
        <p:txBody>
          <a:bodyPr/>
          <a:lstStyle/>
          <a:p>
            <a:r>
              <a:rPr sz="1400"/>
              <a:t>Press Add Device, select Noise Level, and scan the QR code with your smartphone.</a:t>
            </a:r>
          </a:p>
          <a:p>
            <a:r>
              <a:rPr sz="1400"/>
              <a:t>Click on Add Device, select WriteDraw, and press Open in this window to generate a drawing surface on the computer.</a:t>
            </a:r>
          </a:p>
        </p:txBody>
      </p:sp>
      <p:sp>
        <p:nvSpPr>
          <p:cNvPr id="4" name="Chart Placeholder 3"/>
          <p:cNvSpPr>
            <a:spLocks noGrp="1"/>
          </p:cNvSpPr>
          <p:nvPr>
            <p:ph type="chart" idx="14" sz="quarter"/>
          </p:nvPr>
        </p:nvSpPr>
        <p:spPr/>
        <p:txBody>
          <a:bodyPr/>
          <a:p>
            <a:r>
              <a:rPr sz="1400"/>
              <a:t>Let’s create the prototype that visualizes the noise level in real-time.</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58</Words>
  <Application>Microsoft Office PowerPoint</Application>
  <PresentationFormat>Widescreen</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Segoe UI</vt:lpstr>
      <vt:lpstr>Segoe UI Black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Alessio Bellino</dc:creator>
  <cp:lastModifiedBy>Alessio Bellino</cp:lastModifiedBy>
  <cp:revision>41</cp:revision>
  <dcterms:created xsi:type="dcterms:W3CDTF">2025-08-23T17:03:52Z</dcterms:created>
  <dcterms:modified xsi:type="dcterms:W3CDTF">2025-09-03T15:49:53Z</dcterms:modified>
</cp:coreProperties>
</file>