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it-a16-falldetector&amp;it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Costruisci un Rilevatore di Cadute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Impara a misurare l'accelerazione totale con il sensore di movimento del tuo telefono per creare un sistema in grado di rilevare una caduta improvvisa.</a:t>
            </a:r>
          </a:p>
        </p:txBody>
      </p:sp>
      <p:pic>
        <p:nvPicPr>
          <p:cNvPr id="4" name="Picture Placeholder 3" descr="16.detector-caida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16_fall_detector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 fa il telefono a rilevare una caduta?</a:t>
            </a:r>
          </a:p>
        </p:txBody>
      </p:sp>
      <p:pic>
        <p:nvPicPr>
          <p:cNvPr id="3" name="Picture Placeholder 2" descr="z-acceleromet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L'</a:t>
            </a:r>
            <a:r>
              <a:rPr sz="1400" b="1"/>
              <a:t>accelerometro</a:t>
            </a:r>
            <a:r>
              <a:rPr sz="1400"/>
              <a:t> del tuo telefono è un potente sensore di movimento. Misura costantemente l'accelerazione in tre direzioni o "assi": sinistra-destra (asse X), avanti-indietro (asse Y) e su-giù (asse Z).</a:t>
            </a:r>
          </a:p>
          <a:p>
            <a:r>
              <a:rPr sz="1400"/>
              <a:t>Quando un telefono viene lasciato cadere, subisce un cambiamento brusco e improvviso di accelerazione. Per rilevare una caduta, non ci interessa la *direzione* della caduta, ma solo che sia stato un colpo potente. Per misurare questo colpo totale, possiamo prendere il </a:t>
            </a:r>
            <a:r>
              <a:rPr sz="1400" b="1"/>
              <a:t>valore assoluto</a:t>
            </a:r>
            <a:r>
              <a:rPr sz="1400"/>
              <a:t> (la versione positiva del numero) del movimento su ciascun asse e sommarli. Questo ci dà un singolo numero che rappresenta la magnitudo totale del movimento.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Mettiamoci al lavoro!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Protobject semplifica questo processo per noi con la variabile `movimentoGenerale`. Questa variabile speciale fa automaticamente i calcoli per noi: somma i valori assoluti degli assi X, Y e Z in tempo reale.</a:t>
            </a:r>
          </a:p>
          <a:p>
            <a:r>
              <a:rPr sz="1400"/>
              <a:t>Tutto ciò che dobbiamo fare è impostare una soglia. Diremo al nostro programma: </a:t>
            </a:r>
            <a:r>
              <a:rPr sz="1400" b="1"/>
              <a:t>SE</a:t>
            </a:r>
            <a:r>
              <a:rPr sz="1400"/>
              <a:t> il valore di `movimentoGenerale` supera un certo numero (come 150), significa che si è verificato un colpo secco e dovremmo attivare un suono di allarme.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il Rilevatore di Cadute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Movimento.</a:t>
            </a:r>
          </a:p>
          <a:p>
            <a:r>
              <a:rPr sz="1400"/>
              <a:t>Clicca di nuovo su Aggiungi dispositivo e seleziona AudioPlayer.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Creiamo un prototipo per rilevare le cadute.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22833cf92a3e094c96345089e358ff18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</a:t>
            </a:r>
          </a:p>
          <a:p>
            <a:r>
              <a:rPr sz="1400"/>
              <a:t/>
            </a:r>
            <a:r>
              <a:rPr sz="1400" b="1"/>
              <a:t>Nota:</a:t>
            </a:r>
            <a:r>
              <a:rPr sz="1400"/>
              <a:t> Questo codice utilizza la variabile `movimentoGenerale`. Come sfida extra, prova a modificare il codice per fare i calcoli manualmente sommando tu stesso i valori assoluti degli assi X, Y e Z!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https://app.protobject.com/generate?it-a16-falldetector&amp;it&amp;dynamic&amp;-1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Quanto pensi sia affidabile questo rilevatore di cadute? Un falso allarme potrebbe essere attivato semplicemente correndo, saltando o appoggiando il telefono troppo forte?</a:t>
            </a:r>
          </a:p>
          <a:p>
            <a:pPr/>
            <a:r>
              <a:rPr sz="1400"/>
              <a:t>★ Ti fideresti di usarlo in una situazione reale per una persona anziana? Quali miglioramenti dovresti apportare prima?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