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en-a16-falldetector&amp;en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Build a Fall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Learn how to measure total acceleration with your phone's motion sensor to create a system that can detect a sudden fall.</a:t>
            </a:r>
          </a:p>
        </p:txBody>
      </p:sp>
      <p:pic>
        <p:nvPicPr>
          <p:cNvPr id="4" name="Picture Placeholder 3" descr="16.detector-caida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16_fall_detector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does the phone detect a fall?</a:t>
            </a:r>
          </a:p>
        </p:txBody>
      </p:sp>
      <p:pic>
        <p:nvPicPr>
          <p:cNvPr id="3" name="Picture Placeholder 2" descr="z-acceleromet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Your phone's </a:t>
            </a:r>
            <a:r>
              <a:rPr sz="1400" b="1"/>
              <a:t>accelerometer</a:t>
            </a:r>
            <a:r>
              <a:rPr sz="1400"/>
              <a:t> is a powerful motion sensor. It constantly measures acceleration in three directions or "axes": left-right (X-axis), forward-backward (Y-axis), and up-down (Z-axis).</a:t>
            </a:r>
          </a:p>
          <a:p>
            <a:r>
              <a:rPr sz="1400"/>
              <a:t>When a phone is dropped, it experiences a sharp, sudden change in acceleration. To detect a fall, we don't care about the *direction* of the fall, only that it was a powerful jolt. To measure this total jolt, we can take the </a:t>
            </a:r>
            <a:r>
              <a:rPr sz="1400" b="1"/>
              <a:t>absolute value</a:t>
            </a:r>
            <a:r>
              <a:rPr sz="1400"/>
              <a:t> (the positive version of the number) of the motion on each axis and add them together. This gives us a single number representing the total magnitude of the motion.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Let's get to work!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Protobject simplifies this process for us with the `generalMotion` variable. This special variable automatically does the math for us: it sums the absolute values of the X, Y, and Z axes in real-time.</a:t>
            </a:r>
          </a:p>
          <a:p>
            <a:r>
              <a:rPr sz="1400"/>
              <a:t>All we need to do is set a threshold. We'll tell our program: </a:t>
            </a:r>
            <a:r>
              <a:rPr sz="1400" b="1"/>
              <a:t>IF</a:t>
            </a:r>
            <a:r>
              <a:rPr sz="1400"/>
              <a:t> the `generalMotion` value exceeds a certain number (like 150), it means a sharp jolt has occurred, and we should trigger an alarm sound.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Make the Fall Detector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Motion.</a:t>
            </a:r>
          </a:p>
          <a:p>
            <a:r>
              <a:rPr sz="1400"/>
              <a:t>Click on Add device again and select AudioPlayer.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Let’s create a prototype to detect falls.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3d9c81f13b88c85f9f5f6807529a91e3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icon to open the comments that explain the code.</a:t>
            </a:r>
          </a:p>
          <a:p>
            <a:r>
              <a:rPr sz="1400"/>
              <a:t/>
            </a:r>
            <a:r>
              <a:rPr sz="1400" b="1"/>
              <a:t>Note:</a:t>
            </a:r>
            <a:r>
              <a:rPr sz="1400"/>
              <a:t> This code uses the `generalMotion` variable. As an extra challenge, try modifying the code to do the math manually by adding the absolute values of the X, Y, and Z axes yourself!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https://app.protobject.com/generate?en-a16-falldetector&amp;en&amp;dynamic&amp;-1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How reliable do you think this fall detector is? Could a false alarm be triggered just by running, jumping, or putting the phone down too hard?</a:t>
            </a:r>
          </a:p>
          <a:p>
            <a:pPr/>
            <a:r>
              <a:rPr sz="1400"/>
              <a:t>★ Would you trust this to be used in a real-life situation for an elderly person? What improvements would you need to make first?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