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hyperlink" Target="https://app.protobject.com/generate?it-a12-knobvolume&amp;it&amp;dynamic&amp;-1" TargetMode="Externa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Il Controllo del Volume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Impara a leggere l'input continuo da una manopola virtuale (potenziometro) per controllare il volume di una canzone in tempo reale.</a:t>
            </a:r>
          </a:p>
        </p:txBody>
      </p:sp>
      <p:pic>
        <p:nvPicPr>
          <p:cNvPr id="4" name="Picture Placeholder 3" descr="12.control-volum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12_music_volume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Cos'è un potenziometro?</a:t>
            </a:r>
          </a:p>
        </p:txBody>
      </p:sp>
      <p:pic>
        <p:nvPicPr>
          <p:cNvPr id="3" name="Picture Placeholder 2" descr="a.main-knob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Hai mai regolato il volume di una radio? O cambiato la luminosità di una lampada usando un dimmer? Se sì, probabilmente hai usato un potenziometro.</a:t>
            </a:r>
          </a:p>
          <a:p>
            <a:r>
              <a:rPr sz="1400"/>
              <a:t>È la tecnologia dietro ogni controllo che non è solo acceso o spento, ma permette una gamma fluida di valori intermedi. Di solito, lo controlli con una </a:t>
            </a:r>
            <a:r>
              <a:rPr sz="1400" b="1"/>
              <a:t>manopola</a:t>
            </a:r>
            <a:r>
              <a:rPr sz="1400"/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funziona?</a:t>
            </a:r>
          </a:p>
        </p:txBody>
      </p:sp>
      <p:pic>
        <p:nvPicPr>
          <p:cNvPr id="3" name="Picture Placeholder 2" descr="b.knob-music-anim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Un potenziometro funziona cambiando la sua resistenza elettrica mentre lo giri. Pensalo come un rubinetto per l'elettricità. Girando la manopola, puoi cambiare </a:t>
            </a:r>
            <a:r>
              <a:rPr sz="1400" b="1"/>
              <a:t>gradualmente</a:t>
            </a:r>
            <a:r>
              <a:rPr sz="1400"/>
              <a:t> quanta corrente elettrica scorre attraverso di esso.</a:t>
            </a:r>
          </a:p>
          <a:p>
            <a:r>
              <a:rPr sz="1400"/>
              <a:t>Nel caso di un altoparlante, regolare la corrente ti permette di </a:t>
            </a:r>
            <a:r>
              <a:rPr sz="1400" b="1"/>
              <a:t>aumentare o diminuire il volume</a:t>
            </a:r>
            <a:r>
              <a:rPr sz="1400"/>
              <a:t> in modo fluido.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lo programmiamo?</a:t>
            </a:r>
          </a:p>
        </p:txBody>
      </p:sp>
      <p:pic>
        <p:nvPicPr>
          <p:cNvPr id="3" name="Picture Placeholder 2" descr="c.loop-or-event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Per far funzionare la nostra manopola del volume, il nostro programma deve conoscere la sua posizione attuale. Abbiamo due ottimi modi per farlo:</a:t>
            </a:r>
          </a:p>
          <a:p>
            <a:pPr/>
            <a:r>
              <a:rPr sz="1400"/>
              <a:t>★ </a:t>
            </a:r>
            <a:r>
              <a:rPr sz="1400" b="1"/>
              <a:t>Il Loop Principale:</a:t>
            </a:r>
            <a:r>
              <a:rPr sz="1400"/>
              <a:t> Possiamo inserire il nostro codice in un loop "ripeti per sempre". Il programma controllerà costantemente il valore della manopola e aggiornerà il volume, più e più volte.</a:t>
            </a:r>
          </a:p>
          <a:p>
            <a:pPr/>
            <a:r>
              <a:rPr sz="1400"/>
              <a:t>★ </a:t>
            </a:r>
            <a:r>
              <a:rPr sz="1400" b="1"/>
              <a:t>Eventi:</a:t>
            </a:r>
            <a:r>
              <a:rPr sz="1400"/>
              <a:t> Un modo più efficiente! Possiamo usare un evento che si attiva *solo quando la manopola viene girata*. Il programma attende in silenzio finché non riceve un segnale, poi aggiorna il volume.</a:t>
            </a:r>
          </a:p>
          <a:p>
            <a:r>
              <a:rPr sz="1400"/>
              <a:t>Nella programmazione, ci sono spesso soluzioni diverse per lo stesso problema!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Mettiamoci al lavoro!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Premi Aggiungi Dispositivo e seleziona Manopola.</a:t>
            </a:r>
          </a:p>
          <a:p>
            <a:r>
              <a:rPr sz="1400"/>
              <a:t>Premi di nuovo Aggiungi Dispositivo e seleziona AudioPlayer.</a:t>
            </a:r>
          </a:p>
          <a:p>
            <a:r>
              <a:rPr sz="1400"/>
              <a:t>Ricorda che se non hai uno smartphone per scansionare i codici QR, puoi premere Apri in questa finestra.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Creeremo un prototipo che ci permette di controllare il volume di una canzone con un potenziometro.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d0e9dfc1f11f98f053385f2c03d902b7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  <a:p>
            <a:r>
              <a:rPr sz="1400"/>
              <a:t/>
            </a:r>
            <a:r>
              <a:rPr sz="1400" b="1"/>
              <a:t>Ricorda</a:t>
            </a:r>
            <a:r>
              <a:rPr sz="1400"/>
              <a:t>: Puoi costruirlo usando un </a:t>
            </a:r>
            <a:r>
              <a:rPr sz="1400" b="1"/>
              <a:t>loop principale</a:t>
            </a:r>
            <a:r>
              <a:rPr sz="1400"/>
              <a:t> o, per un approccio più efficiente, usare l'</a:t>
            </a:r>
            <a:r>
              <a:rPr sz="1400" b="1"/>
              <a:t>evento</a:t>
            </a:r>
            <a:r>
              <a:rPr sz="1400"/>
              <a:t> che si attiva </a:t>
            </a:r>
            <a:r>
              <a:rPr sz="1400" b="1"/>
              <a:t>quando la manopola viene girata</a:t>
            </a:r>
            <a:r>
              <a:rPr sz="1400"/>
              <a:t>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https://app.protobject.com/generate?it-a12-knobvolume&amp;it&amp;dynamic&amp;-1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Semplice ACCESO/SPENTO va bene, ma il controllo graduale apre un mondo completamente nuovo di possibilità.</a:t>
            </a:r>
          </a:p>
          <a:p>
            <a:r>
              <a:rPr sz="1400"/>
              <a:t>*Quali altre cose in un gioco o in un'app vorresti controllare in modo fluido con una manopola o uno slider? (Pensa alla velocità del personaggio, alla luminosità dello schermo o alla dimensione del pennello in un'app di disegno).*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