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hyperlink" Target="https://app.protobject.com/generate?es-a12-knobvolume&amp;es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El Control de Volumen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Aprende a leer la entrada continua de una perilla virtual (potenciómetro) para controlar el volumen de una canción en tiempo real.</a:t>
            </a:r>
          </a:p>
        </p:txBody>
      </p:sp>
      <p:pic>
        <p:nvPicPr>
          <p:cNvPr id="4" name="Picture Placeholder 3" descr="12.control-volum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¿Qué haremos?</a:t>
            </a:r>
          </a:p>
        </p:txBody>
      </p:sp>
      <p:pic>
        <p:nvPicPr>
          <p:cNvPr id="3" name="Picture Placeholder 2" descr="12_music_volum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¿Qué es un potenciómetro?</a:t>
            </a:r>
          </a:p>
        </p:txBody>
      </p:sp>
      <p:pic>
        <p:nvPicPr>
          <p:cNvPr id="3" name="Picture Placeholder 2" descr="a.main-kno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¿Alguna vez has ajustado el volumen de una radio? ¿O has cambiado el brillo de una lámpara usando un atenuador? Si es así, probablemente hayas usado un potenciómetro.</a:t>
            </a:r>
          </a:p>
          <a:p>
            <a:r>
              <a:rPr sz="1400"/>
              <a:t>Es la tecnología detrás de cualquier control que no es solo encendido o apagado, sino que permite un rango suave de valores intermedios. ¡Generalmente, lo controlas con una </a:t>
            </a:r>
            <a:r>
              <a:rPr sz="1400" b="1"/>
              <a:t>perilla</a:t>
            </a:r>
            <a:r>
              <a:rPr sz="1400"/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¿Cómo funciona?</a:t>
            </a:r>
          </a:p>
        </p:txBody>
      </p:sp>
      <p:pic>
        <p:nvPicPr>
          <p:cNvPr id="3" name="Picture Placeholder 2" descr="b.knob-music-anim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potenciómetro funciona cambiando su resistencia eléctrica a medida que lo giras. Piénsalo como un grifo para la electricidad. Al girar la perilla, puedes cambiar </a:t>
            </a:r>
            <a:r>
              <a:rPr sz="1400" b="1"/>
              <a:t>gradualmente</a:t>
            </a:r>
            <a:r>
              <a:rPr sz="1400"/>
              <a:t> cuánta corriente eléctrica fluye a través de él.</a:t>
            </a:r>
          </a:p>
          <a:p>
            <a:r>
              <a:rPr sz="1400"/>
              <a:t>En el caso de un altavoz, ajustar la corriente te permite </a:t>
            </a:r>
            <a:r>
              <a:rPr sz="1400" b="1"/>
              <a:t>aumentar o disminuir el volumen</a:t>
            </a:r>
            <a:r>
              <a:rPr sz="1400"/>
              <a:t> suavemente.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¿Cómo lo programamos?</a:t>
            </a:r>
          </a:p>
        </p:txBody>
      </p:sp>
      <p:pic>
        <p:nvPicPr>
          <p:cNvPr id="3" name="Picture Placeholder 2" descr="c.loop-or-event.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Para que nuestra perilla de volumen funcione, nuestro programa necesita saber su posición actual. Tenemos dos excelentes maneras de hacer esto:</a:t>
            </a:r>
          </a:p>
          <a:p>
            <a:pPr/>
            <a:r>
              <a:rPr sz="1400"/>
              <a:t>★ </a:t>
            </a:r>
            <a:r>
              <a:rPr sz="1400" b="1"/>
              <a:t>El Bucle Principal:</a:t>
            </a:r>
            <a:r>
              <a:rPr sz="1400"/>
              <a:t> Podemos poner nuestro código dentro de un bucle "repetir para siempre". El programa verificará constantemente el valor de la perilla y actualizará el volumen, una y otra vez.</a:t>
            </a:r>
          </a:p>
          <a:p>
            <a:pPr/>
            <a:r>
              <a:rPr sz="1400"/>
              <a:t>★ </a:t>
            </a:r>
            <a:r>
              <a:rPr sz="1400" b="1"/>
              <a:t>Eventos:</a:t>
            </a:r>
            <a:r>
              <a:rPr sz="1400"/>
              <a:t> ¡Una forma más eficiente! Podemos usar un evento que se active *solo cuando se gira la perilla*. El programa espera en silencio hasta que recibe una señal, luego actualiza el volumen.</a:t>
            </a:r>
          </a:p>
          <a:p>
            <a:r>
              <a:rPr sz="1400"/>
              <a:t>¡En programación, a menudo hay diferentes soluciones para el mismo problema!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¡Manos a la obra!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Presiona Añadir Dispositivo y selecciona Perilla.</a:t>
            </a:r>
          </a:p>
          <a:p>
            <a:r>
              <a:rPr sz="1400"/>
              <a:t>Presiona de nuevo Añadir Dispositivo y selecciona AudioPlayer.</a:t>
            </a:r>
          </a:p>
          <a:p>
            <a:r>
              <a:rPr sz="1400"/>
              <a:t>Recuerda que si no tienes un smartphone para escanear los códigos QR, puedes presionar Abrir en esta ventana.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Vamos a crear un prototipo que nos permita controlar el volumen de una canción con un potenciómetro.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Composición del Código</a:t>
            </a:r>
          </a:p>
        </p:txBody>
      </p:sp>
      <p:pic>
        <p:nvPicPr>
          <p:cNvPr id="3" name="Picture Placeholder 2" descr="screenshot_2b6a8f5df0d83ff6b9608ca035f52f8d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el ícono del signo de interrogación para abrir los comentarios que explican el código.</a:t>
            </a:r>
          </a:p>
          <a:p>
            <a:r>
              <a:rPr sz="1400"/>
              <a:t/>
            </a:r>
            <a:r>
              <a:rPr sz="1400" b="1"/>
              <a:t>Recuerda</a:t>
            </a:r>
            <a:r>
              <a:rPr sz="1400"/>
              <a:t>: Puedes construir esto usando un </a:t>
            </a:r>
            <a:r>
              <a:rPr sz="1400" b="1"/>
              <a:t>bucle principal</a:t>
            </a:r>
            <a:r>
              <a:rPr sz="1400"/>
              <a:t> o, para un enfoque más eficiente, usar el </a:t>
            </a:r>
            <a:r>
              <a:rPr sz="1400" b="1"/>
              <a:t>evento</a:t>
            </a:r>
            <a:r>
              <a:rPr sz="1400"/>
              <a:t> que se activa </a:t>
            </a:r>
            <a:r>
              <a:rPr sz="1400" b="1"/>
              <a:t>cuando se gira la perilla</a:t>
            </a:r>
            <a:r>
              <a:rPr sz="1400"/>
              <a:t>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https://app.protobject.com/generate?es-a12-knobvolume&amp;es&amp;dynamic&amp;-1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Reflexiona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El simple ENCENDIDO/APAGADO está bien, pero el control gradual abre un mundo completamente nuevo de posibilidades.</a:t>
            </a:r>
          </a:p>
          <a:p>
            <a:r>
              <a:rPr sz="1400"/>
              <a:t>*¿Qué otras cosas en un juego o una aplicación te gustaría controlar suavemente con una perilla o un deslizador? (Piensa en la velocidad del personaje, el brillo de la pantalla o el tamaño del pincel en una aplicación de dibujo).*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