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changesInfos/changesInfo1.xml" ContentType="application/vnd.ms-powerpoint.changesinfo+xml"/>
  <Override PartName="/ppt/media/image2.svg" ContentType="image/svg+xml"/>
  <Override PartName="/ppt/media/image4.svg" ContentType="image/svg+xml"/>
  <Override PartName="/ppt/media/image6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revisionInfo.xml" ContentType="application/vnd.ms-powerpoint.revisioninfo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9"/>
    <p:sldId id="258" r:id="rId10"/>
    <p:sldId id="259" r:id="rId11"/>
    <p:sldId id="260" r:id="rId12"/>
    <p:sldId id="261" r:id="rId13"/>
    <p:sldId id="262" r:id="rId14"/>
    <p:sldId id="26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38CA"/>
    <a:srgbClr val="1D4ED8"/>
    <a:srgbClr val="A551F4"/>
    <a:srgbClr val="FFFFFF"/>
    <a:srgbClr val="A16207"/>
    <a:srgbClr val="000000"/>
    <a:srgbClr val="FACC15"/>
    <a:srgbClr val="FFC93C"/>
    <a:srgbClr val="0575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6D7F994-7B23-4B30-9E0D-141B518001FB}" v="23" dt="2025-09-03T15:49:48.4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55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microsoft.com/office/2016/11/relationships/changesInfo" Target="changesInfos/changesInfo1.xml"/><Relationship Id="rId8" Type="http://schemas.microsoft.com/office/2015/10/relationships/revisionInfo" Target="revisionInfo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ssio Bellino" userId="4d67f9ee-b7e6-436d-9ca9-011d058f5ab9" providerId="ADAL" clId="{D6D7F994-7B23-4B30-9E0D-141B518001FB}"/>
    <pc:docChg chg="undo custSel delSld modMainMaster">
      <pc:chgData name="Alessio Bellino" userId="4d67f9ee-b7e6-436d-9ca9-011d058f5ab9" providerId="ADAL" clId="{D6D7F994-7B23-4B30-9E0D-141B518001FB}" dt="2025-09-03T15:49:48.493" v="146" actId="404"/>
      <pc:docMkLst>
        <pc:docMk/>
      </pc:docMkLst>
      <pc:sldChg chg="del">
        <pc:chgData name="Alessio Bellino" userId="4d67f9ee-b7e6-436d-9ca9-011d058f5ab9" providerId="ADAL" clId="{D6D7F994-7B23-4B30-9E0D-141B518001FB}" dt="2025-08-27T01:13:29.985" v="83" actId="47"/>
        <pc:sldMkLst>
          <pc:docMk/>
          <pc:sldMk cId="1091577834" sldId="256"/>
        </pc:sldMkLst>
      </pc:sldChg>
      <pc:sldChg chg="del">
        <pc:chgData name="Alessio Bellino" userId="4d67f9ee-b7e6-436d-9ca9-011d058f5ab9" providerId="ADAL" clId="{D6D7F994-7B23-4B30-9E0D-141B518001FB}" dt="2025-08-27T01:13:28.949" v="82" actId="47"/>
        <pc:sldMkLst>
          <pc:docMk/>
          <pc:sldMk cId="0" sldId="257"/>
        </pc:sldMkLst>
      </pc:sldChg>
      <pc:sldChg chg="del">
        <pc:chgData name="Alessio Bellino" userId="4d67f9ee-b7e6-436d-9ca9-011d058f5ab9" providerId="ADAL" clId="{D6D7F994-7B23-4B30-9E0D-141B518001FB}" dt="2025-08-27T01:13:25.571" v="81" actId="47"/>
        <pc:sldMkLst>
          <pc:docMk/>
          <pc:sldMk cId="0" sldId="258"/>
        </pc:sldMkLst>
      </pc:sldChg>
      <pc:sldChg chg="del">
        <pc:chgData name="Alessio Bellino" userId="4d67f9ee-b7e6-436d-9ca9-011d058f5ab9" providerId="ADAL" clId="{D6D7F994-7B23-4B30-9E0D-141B518001FB}" dt="2025-08-27T01:13:25.571" v="81" actId="47"/>
        <pc:sldMkLst>
          <pc:docMk/>
          <pc:sldMk cId="0" sldId="259"/>
        </pc:sldMkLst>
      </pc:sldChg>
      <pc:sldChg chg="del">
        <pc:chgData name="Alessio Bellino" userId="4d67f9ee-b7e6-436d-9ca9-011d058f5ab9" providerId="ADAL" clId="{D6D7F994-7B23-4B30-9E0D-141B518001FB}" dt="2025-08-27T01:13:25.571" v="81" actId="47"/>
        <pc:sldMkLst>
          <pc:docMk/>
          <pc:sldMk cId="0" sldId="260"/>
        </pc:sldMkLst>
      </pc:sldChg>
      <pc:sldChg chg="del">
        <pc:chgData name="Alessio Bellino" userId="4d67f9ee-b7e6-436d-9ca9-011d058f5ab9" providerId="ADAL" clId="{D6D7F994-7B23-4B30-9E0D-141B518001FB}" dt="2025-08-27T01:13:25.571" v="81" actId="47"/>
        <pc:sldMkLst>
          <pc:docMk/>
          <pc:sldMk cId="0" sldId="261"/>
        </pc:sldMkLst>
      </pc:sldChg>
      <pc:sldChg chg="del">
        <pc:chgData name="Alessio Bellino" userId="4d67f9ee-b7e6-436d-9ca9-011d058f5ab9" providerId="ADAL" clId="{D6D7F994-7B23-4B30-9E0D-141B518001FB}" dt="2025-08-27T01:13:25.571" v="81" actId="47"/>
        <pc:sldMkLst>
          <pc:docMk/>
          <pc:sldMk cId="0" sldId="262"/>
        </pc:sldMkLst>
      </pc:sldChg>
      <pc:sldChg chg="del">
        <pc:chgData name="Alessio Bellino" userId="4d67f9ee-b7e6-436d-9ca9-011d058f5ab9" providerId="ADAL" clId="{D6D7F994-7B23-4B30-9E0D-141B518001FB}" dt="2025-08-27T01:13:25.571" v="81" actId="47"/>
        <pc:sldMkLst>
          <pc:docMk/>
          <pc:sldMk cId="0" sldId="263"/>
        </pc:sldMkLst>
      </pc:sldChg>
      <pc:sldChg chg="del">
        <pc:chgData name="Alessio Bellino" userId="4d67f9ee-b7e6-436d-9ca9-011d058f5ab9" providerId="ADAL" clId="{D6D7F994-7B23-4B30-9E0D-141B518001FB}" dt="2025-08-27T01:13:25.571" v="81" actId="47"/>
        <pc:sldMkLst>
          <pc:docMk/>
          <pc:sldMk cId="0" sldId="264"/>
        </pc:sldMkLst>
      </pc:sldChg>
      <pc:sldChg chg="del">
        <pc:chgData name="Alessio Bellino" userId="4d67f9ee-b7e6-436d-9ca9-011d058f5ab9" providerId="ADAL" clId="{D6D7F994-7B23-4B30-9E0D-141B518001FB}" dt="2025-08-27T01:13:25.571" v="81" actId="47"/>
        <pc:sldMkLst>
          <pc:docMk/>
          <pc:sldMk cId="0" sldId="265"/>
        </pc:sldMkLst>
      </pc:sldChg>
      <pc:sldChg chg="del">
        <pc:chgData name="Alessio Bellino" userId="4d67f9ee-b7e6-436d-9ca9-011d058f5ab9" providerId="ADAL" clId="{D6D7F994-7B23-4B30-9E0D-141B518001FB}" dt="2025-08-27T01:13:25.571" v="81" actId="47"/>
        <pc:sldMkLst>
          <pc:docMk/>
          <pc:sldMk cId="0" sldId="266"/>
        </pc:sldMkLst>
      </pc:sldChg>
      <pc:sldChg chg="del">
        <pc:chgData name="Alessio Bellino" userId="4d67f9ee-b7e6-436d-9ca9-011d058f5ab9" providerId="ADAL" clId="{D6D7F994-7B23-4B30-9E0D-141B518001FB}" dt="2025-08-27T01:13:25.571" v="81" actId="47"/>
        <pc:sldMkLst>
          <pc:docMk/>
          <pc:sldMk cId="0" sldId="267"/>
        </pc:sldMkLst>
      </pc:sldChg>
      <pc:sldChg chg="del">
        <pc:chgData name="Alessio Bellino" userId="4d67f9ee-b7e6-436d-9ca9-011d058f5ab9" providerId="ADAL" clId="{D6D7F994-7B23-4B30-9E0D-141B518001FB}" dt="2025-08-27T01:13:25.571" v="81" actId="47"/>
        <pc:sldMkLst>
          <pc:docMk/>
          <pc:sldMk cId="0" sldId="268"/>
        </pc:sldMkLst>
      </pc:sldChg>
      <pc:sldMasterChg chg="modSldLayout">
        <pc:chgData name="Alessio Bellino" userId="4d67f9ee-b7e6-436d-9ca9-011d058f5ab9" providerId="ADAL" clId="{D6D7F994-7B23-4B30-9E0D-141B518001FB}" dt="2025-09-03T15:49:48.493" v="146" actId="404"/>
        <pc:sldMasterMkLst>
          <pc:docMk/>
          <pc:sldMasterMk cId="661577070" sldId="2147483648"/>
        </pc:sldMasterMkLst>
        <pc:sldLayoutChg chg="modSp mod">
          <pc:chgData name="Alessio Bellino" userId="4d67f9ee-b7e6-436d-9ca9-011d058f5ab9" providerId="ADAL" clId="{D6D7F994-7B23-4B30-9E0D-141B518001FB}" dt="2025-09-03T15:49:04.125" v="130" actId="403"/>
          <pc:sldLayoutMkLst>
            <pc:docMk/>
            <pc:sldMasterMk cId="661577070" sldId="2147483648"/>
            <pc:sldLayoutMk cId="552119573" sldId="2147483649"/>
          </pc:sldLayoutMkLst>
          <pc:spChg chg="mod">
            <ac:chgData name="Alessio Bellino" userId="4d67f9ee-b7e6-436d-9ca9-011d058f5ab9" providerId="ADAL" clId="{D6D7F994-7B23-4B30-9E0D-141B518001FB}" dt="2025-09-03T15:49:04.125" v="130" actId="403"/>
            <ac:spMkLst>
              <pc:docMk/>
              <pc:sldMasterMk cId="661577070" sldId="2147483648"/>
              <pc:sldLayoutMk cId="552119573" sldId="2147483649"/>
              <ac:spMk id="2" creationId="{F452E439-A5BF-EE24-C08E-1F9F20701E7E}"/>
            </ac:spMkLst>
          </pc:spChg>
          <pc:spChg chg="mod">
            <ac:chgData name="Alessio Bellino" userId="4d67f9ee-b7e6-436d-9ca9-011d058f5ab9" providerId="ADAL" clId="{D6D7F994-7B23-4B30-9E0D-141B518001FB}" dt="2025-09-03T15:29:12.824" v="119" actId="1035"/>
            <ac:spMkLst>
              <pc:docMk/>
              <pc:sldMasterMk cId="661577070" sldId="2147483648"/>
              <pc:sldLayoutMk cId="552119573" sldId="2147483649"/>
              <ac:spMk id="7" creationId="{D9290BF2-0C25-514A-9D89-51E5C7543451}"/>
            </ac:spMkLst>
          </pc:spChg>
        </pc:sldLayoutChg>
        <pc:sldLayoutChg chg="modSp mod">
          <pc:chgData name="Alessio Bellino" userId="4d67f9ee-b7e6-436d-9ca9-011d058f5ab9" providerId="ADAL" clId="{D6D7F994-7B23-4B30-9E0D-141B518001FB}" dt="2025-09-03T15:48:48.805" v="127" actId="404"/>
          <pc:sldLayoutMkLst>
            <pc:docMk/>
            <pc:sldMasterMk cId="661577070" sldId="2147483648"/>
            <pc:sldLayoutMk cId="1168460104" sldId="2147483656"/>
          </pc:sldLayoutMkLst>
          <pc:spChg chg="mod">
            <ac:chgData name="Alessio Bellino" userId="4d67f9ee-b7e6-436d-9ca9-011d058f5ab9" providerId="ADAL" clId="{D6D7F994-7B23-4B30-9E0D-141B518001FB}" dt="2025-09-03T15:48:48.805" v="127" actId="404"/>
            <ac:spMkLst>
              <pc:docMk/>
              <pc:sldMasterMk cId="661577070" sldId="2147483648"/>
              <pc:sldLayoutMk cId="1168460104" sldId="2147483656"/>
              <ac:spMk id="2" creationId="{D7FA4241-75AB-E168-9F15-606C0FA2D9CB}"/>
            </ac:spMkLst>
          </pc:spChg>
          <pc:spChg chg="mod">
            <ac:chgData name="Alessio Bellino" userId="4d67f9ee-b7e6-436d-9ca9-011d058f5ab9" providerId="ADAL" clId="{D6D7F994-7B23-4B30-9E0D-141B518001FB}" dt="2025-09-03T15:29:29.320" v="121" actId="207"/>
            <ac:spMkLst>
              <pc:docMk/>
              <pc:sldMasterMk cId="661577070" sldId="2147483648"/>
              <pc:sldLayoutMk cId="1168460104" sldId="2147483656"/>
              <ac:spMk id="4" creationId="{A9CE6CAF-4FD0-1FA1-1965-C06A9FCE86EB}"/>
            </ac:spMkLst>
          </pc:spChg>
        </pc:sldLayoutChg>
        <pc:sldLayoutChg chg="modSp mod">
          <pc:chgData name="Alessio Bellino" userId="4d67f9ee-b7e6-436d-9ca9-011d058f5ab9" providerId="ADAL" clId="{D6D7F994-7B23-4B30-9E0D-141B518001FB}" dt="2025-09-03T15:49:12.616" v="132" actId="404"/>
          <pc:sldLayoutMkLst>
            <pc:docMk/>
            <pc:sldMasterMk cId="661577070" sldId="2147483648"/>
            <pc:sldLayoutMk cId="892857456" sldId="2147483657"/>
          </pc:sldLayoutMkLst>
          <pc:spChg chg="mod">
            <ac:chgData name="Alessio Bellino" userId="4d67f9ee-b7e6-436d-9ca9-011d058f5ab9" providerId="ADAL" clId="{D6D7F994-7B23-4B30-9E0D-141B518001FB}" dt="2025-09-03T15:49:12.616" v="132" actId="404"/>
            <ac:spMkLst>
              <pc:docMk/>
              <pc:sldMasterMk cId="661577070" sldId="2147483648"/>
              <pc:sldLayoutMk cId="892857456" sldId="2147483657"/>
              <ac:spMk id="2" creationId="{D7FA4241-75AB-E168-9F15-606C0FA2D9CB}"/>
            </ac:spMkLst>
          </pc:spChg>
          <pc:spChg chg="mod">
            <ac:chgData name="Alessio Bellino" userId="4d67f9ee-b7e6-436d-9ca9-011d058f5ab9" providerId="ADAL" clId="{D6D7F994-7B23-4B30-9E0D-141B518001FB}" dt="2025-09-03T15:29:23.023" v="120" actId="207"/>
            <ac:spMkLst>
              <pc:docMk/>
              <pc:sldMasterMk cId="661577070" sldId="2147483648"/>
              <pc:sldLayoutMk cId="892857456" sldId="2147483657"/>
              <ac:spMk id="4" creationId="{A9CE6CAF-4FD0-1FA1-1965-C06A9FCE86EB}"/>
            </ac:spMkLst>
          </pc:spChg>
        </pc:sldLayoutChg>
        <pc:sldLayoutChg chg="modSp mod">
          <pc:chgData name="Alessio Bellino" userId="4d67f9ee-b7e6-436d-9ca9-011d058f5ab9" providerId="ADAL" clId="{D6D7F994-7B23-4B30-9E0D-141B518001FB}" dt="2025-09-03T15:49:21.285" v="134" actId="404"/>
          <pc:sldLayoutMkLst>
            <pc:docMk/>
            <pc:sldMasterMk cId="661577070" sldId="2147483648"/>
            <pc:sldLayoutMk cId="2348620504" sldId="2147483658"/>
          </pc:sldLayoutMkLst>
          <pc:spChg chg="mod">
            <ac:chgData name="Alessio Bellino" userId="4d67f9ee-b7e6-436d-9ca9-011d058f5ab9" providerId="ADAL" clId="{D6D7F994-7B23-4B30-9E0D-141B518001FB}" dt="2025-09-03T15:49:21.285" v="134" actId="404"/>
            <ac:spMkLst>
              <pc:docMk/>
              <pc:sldMasterMk cId="661577070" sldId="2147483648"/>
              <pc:sldLayoutMk cId="2348620504" sldId="2147483658"/>
              <ac:spMk id="2" creationId="{D7FA4241-75AB-E168-9F15-606C0FA2D9CB}"/>
            </ac:spMkLst>
          </pc:spChg>
          <pc:spChg chg="mod">
            <ac:chgData name="Alessio Bellino" userId="4d67f9ee-b7e6-436d-9ca9-011d058f5ab9" providerId="ADAL" clId="{D6D7F994-7B23-4B30-9E0D-141B518001FB}" dt="2025-09-03T15:29:01.370" v="113" actId="207"/>
            <ac:spMkLst>
              <pc:docMk/>
              <pc:sldMasterMk cId="661577070" sldId="2147483648"/>
              <pc:sldLayoutMk cId="2348620504" sldId="2147483658"/>
              <ac:spMk id="4" creationId="{A9CE6CAF-4FD0-1FA1-1965-C06A9FCE86EB}"/>
            </ac:spMkLst>
          </pc:spChg>
        </pc:sldLayoutChg>
        <pc:sldLayoutChg chg="addSp delSp modSp mod">
          <pc:chgData name="Alessio Bellino" userId="4d67f9ee-b7e6-436d-9ca9-011d058f5ab9" providerId="ADAL" clId="{D6D7F994-7B23-4B30-9E0D-141B518001FB}" dt="2025-09-03T15:49:28.125" v="136" actId="404"/>
          <pc:sldLayoutMkLst>
            <pc:docMk/>
            <pc:sldMasterMk cId="661577070" sldId="2147483648"/>
            <pc:sldLayoutMk cId="1471266884" sldId="2147483659"/>
          </pc:sldLayoutMkLst>
          <pc:spChg chg="mod">
            <ac:chgData name="Alessio Bellino" userId="4d67f9ee-b7e6-436d-9ca9-011d058f5ab9" providerId="ADAL" clId="{D6D7F994-7B23-4B30-9E0D-141B518001FB}" dt="2025-09-03T15:49:28.125" v="136" actId="404"/>
            <ac:spMkLst>
              <pc:docMk/>
              <pc:sldMasterMk cId="661577070" sldId="2147483648"/>
              <pc:sldLayoutMk cId="1471266884" sldId="2147483659"/>
              <ac:spMk id="2" creationId="{D7FA4241-75AB-E168-9F15-606C0FA2D9CB}"/>
            </ac:spMkLst>
          </pc:spChg>
          <pc:spChg chg="add mod">
            <ac:chgData name="Alessio Bellino" userId="4d67f9ee-b7e6-436d-9ca9-011d058f5ab9" providerId="ADAL" clId="{D6D7F994-7B23-4B30-9E0D-141B518001FB}" dt="2025-08-27T01:11:08.780" v="46" actId="1035"/>
            <ac:spMkLst>
              <pc:docMk/>
              <pc:sldMasterMk cId="661577070" sldId="2147483648"/>
              <pc:sldLayoutMk cId="1471266884" sldId="2147483659"/>
              <ac:spMk id="3" creationId="{F876292C-B4E7-FCE3-1E74-154C919298A3}"/>
            </ac:spMkLst>
          </pc:spChg>
          <pc:spChg chg="mod">
            <ac:chgData name="Alessio Bellino" userId="4d67f9ee-b7e6-436d-9ca9-011d058f5ab9" providerId="ADAL" clId="{D6D7F994-7B23-4B30-9E0D-141B518001FB}" dt="2025-09-03T15:29:00.979" v="112" actId="207"/>
            <ac:spMkLst>
              <pc:docMk/>
              <pc:sldMasterMk cId="661577070" sldId="2147483648"/>
              <pc:sldLayoutMk cId="1471266884" sldId="2147483659"/>
              <ac:spMk id="4" creationId="{A9CE6CAF-4FD0-1FA1-1965-C06A9FCE86EB}"/>
            </ac:spMkLst>
          </pc:spChg>
          <pc:spChg chg="add mod">
            <ac:chgData name="Alessio Bellino" userId="4d67f9ee-b7e6-436d-9ca9-011d058f5ab9" providerId="ADAL" clId="{D6D7F994-7B23-4B30-9E0D-141B518001FB}" dt="2025-08-27T01:10:37.653" v="27" actId="1076"/>
            <ac:spMkLst>
              <pc:docMk/>
              <pc:sldMasterMk cId="661577070" sldId="2147483648"/>
              <pc:sldLayoutMk cId="1471266884" sldId="2147483659"/>
              <ac:spMk id="5" creationId="{6F44FAD5-85C0-5126-BEBB-39AE90164067}"/>
            </ac:spMkLst>
          </pc:spChg>
          <pc:spChg chg="add mod">
            <ac:chgData name="Alessio Bellino" userId="4d67f9ee-b7e6-436d-9ca9-011d058f5ab9" providerId="ADAL" clId="{D6D7F994-7B23-4B30-9E0D-141B518001FB}" dt="2025-08-27T01:10:37.653" v="27" actId="1076"/>
            <ac:spMkLst>
              <pc:docMk/>
              <pc:sldMasterMk cId="661577070" sldId="2147483648"/>
              <pc:sldLayoutMk cId="1471266884" sldId="2147483659"/>
              <ac:spMk id="6" creationId="{5E15C401-2708-BE2C-313C-6E972121150A}"/>
            </ac:spMkLst>
          </pc:spChg>
          <pc:spChg chg="mod">
            <ac:chgData name="Alessio Bellino" userId="4d67f9ee-b7e6-436d-9ca9-011d058f5ab9" providerId="ADAL" clId="{D6D7F994-7B23-4B30-9E0D-141B518001FB}" dt="2025-08-27T01:11:08.780" v="46" actId="1035"/>
            <ac:spMkLst>
              <pc:docMk/>
              <pc:sldMasterMk cId="661577070" sldId="2147483648"/>
              <pc:sldLayoutMk cId="1471266884" sldId="2147483659"/>
              <ac:spMk id="10" creationId="{7EE5EA41-8A93-19E6-0938-921548C16043}"/>
            </ac:spMkLst>
          </pc:spChg>
          <pc:spChg chg="mod">
            <ac:chgData name="Alessio Bellino" userId="4d67f9ee-b7e6-436d-9ca9-011d058f5ab9" providerId="ADAL" clId="{D6D7F994-7B23-4B30-9E0D-141B518001FB}" dt="2025-08-27T01:11:37.001" v="74" actId="14100"/>
            <ac:spMkLst>
              <pc:docMk/>
              <pc:sldMasterMk cId="661577070" sldId="2147483648"/>
              <pc:sldLayoutMk cId="1471266884" sldId="2147483659"/>
              <ac:spMk id="13" creationId="{33A5CA17-0E07-7C00-D057-B222092BBE90}"/>
            </ac:spMkLst>
          </pc:spChg>
        </pc:sldLayoutChg>
        <pc:sldLayoutChg chg="addSp delSp modSp mod">
          <pc:chgData name="Alessio Bellino" userId="4d67f9ee-b7e6-436d-9ca9-011d058f5ab9" providerId="ADAL" clId="{D6D7F994-7B23-4B30-9E0D-141B518001FB}" dt="2025-09-03T15:48:58.086" v="129" actId="403"/>
          <pc:sldLayoutMkLst>
            <pc:docMk/>
            <pc:sldMasterMk cId="661577070" sldId="2147483648"/>
            <pc:sldLayoutMk cId="1862163226" sldId="2147483660"/>
          </pc:sldLayoutMkLst>
          <pc:spChg chg="mod">
            <ac:chgData name="Alessio Bellino" userId="4d67f9ee-b7e6-436d-9ca9-011d058f5ab9" providerId="ADAL" clId="{D6D7F994-7B23-4B30-9E0D-141B518001FB}" dt="2025-09-03T15:48:58.086" v="129" actId="403"/>
            <ac:spMkLst>
              <pc:docMk/>
              <pc:sldMasterMk cId="661577070" sldId="2147483648"/>
              <pc:sldLayoutMk cId="1862163226" sldId="2147483660"/>
              <ac:spMk id="2" creationId="{F452E439-A5BF-EE24-C08E-1F9F20701E7E}"/>
            </ac:spMkLst>
          </pc:spChg>
          <pc:spChg chg="mod">
            <ac:chgData name="Alessio Bellino" userId="4d67f9ee-b7e6-436d-9ca9-011d058f5ab9" providerId="ADAL" clId="{D6D7F994-7B23-4B30-9E0D-141B518001FB}" dt="2025-09-03T15:29:32.545" v="122" actId="207"/>
            <ac:spMkLst>
              <pc:docMk/>
              <pc:sldMasterMk cId="661577070" sldId="2147483648"/>
              <pc:sldLayoutMk cId="1862163226" sldId="2147483660"/>
              <ac:spMk id="7" creationId="{D9290BF2-0C25-514A-9D89-51E5C7543451}"/>
            </ac:spMkLst>
          </pc:spChg>
        </pc:sldLayoutChg>
        <pc:sldLayoutChg chg="modSp mod">
          <pc:chgData name="Alessio Bellino" userId="4d67f9ee-b7e6-436d-9ca9-011d058f5ab9" providerId="ADAL" clId="{D6D7F994-7B23-4B30-9E0D-141B518001FB}" dt="2025-09-03T15:49:36.430" v="140" actId="404"/>
          <pc:sldLayoutMkLst>
            <pc:docMk/>
            <pc:sldMasterMk cId="661577070" sldId="2147483648"/>
            <pc:sldLayoutMk cId="4274332006" sldId="2147483661"/>
          </pc:sldLayoutMkLst>
          <pc:spChg chg="mod">
            <ac:chgData name="Alessio Bellino" userId="4d67f9ee-b7e6-436d-9ca9-011d058f5ab9" providerId="ADAL" clId="{D6D7F994-7B23-4B30-9E0D-141B518001FB}" dt="2025-09-03T15:49:36.430" v="140" actId="404"/>
            <ac:spMkLst>
              <pc:docMk/>
              <pc:sldMasterMk cId="661577070" sldId="2147483648"/>
              <pc:sldLayoutMk cId="4274332006" sldId="2147483661"/>
              <ac:spMk id="2" creationId="{D7FA4241-75AB-E168-9F15-606C0FA2D9CB}"/>
            </ac:spMkLst>
          </pc:spChg>
          <pc:spChg chg="mod">
            <ac:chgData name="Alessio Bellino" userId="4d67f9ee-b7e6-436d-9ca9-011d058f5ab9" providerId="ADAL" clId="{D6D7F994-7B23-4B30-9E0D-141B518001FB}" dt="2025-09-03T15:29:00.051" v="110" actId="207"/>
            <ac:spMkLst>
              <pc:docMk/>
              <pc:sldMasterMk cId="661577070" sldId="2147483648"/>
              <pc:sldLayoutMk cId="4274332006" sldId="2147483661"/>
              <ac:spMk id="6" creationId="{A414259A-EE28-0473-21CE-0257CE7539E5}"/>
            </ac:spMkLst>
          </pc:spChg>
        </pc:sldLayoutChg>
        <pc:sldLayoutChg chg="modSp mod">
          <pc:chgData name="Alessio Bellino" userId="4d67f9ee-b7e6-436d-9ca9-011d058f5ab9" providerId="ADAL" clId="{D6D7F994-7B23-4B30-9E0D-141B518001FB}" dt="2025-09-03T15:49:33.029" v="138" actId="404"/>
          <pc:sldLayoutMkLst>
            <pc:docMk/>
            <pc:sldMasterMk cId="661577070" sldId="2147483648"/>
            <pc:sldLayoutMk cId="708463557" sldId="2147483662"/>
          </pc:sldLayoutMkLst>
          <pc:spChg chg="mod">
            <ac:chgData name="Alessio Bellino" userId="4d67f9ee-b7e6-436d-9ca9-011d058f5ab9" providerId="ADAL" clId="{D6D7F994-7B23-4B30-9E0D-141B518001FB}" dt="2025-09-03T15:49:33.029" v="138" actId="404"/>
            <ac:spMkLst>
              <pc:docMk/>
              <pc:sldMasterMk cId="661577070" sldId="2147483648"/>
              <pc:sldLayoutMk cId="708463557" sldId="2147483662"/>
              <ac:spMk id="2" creationId="{D7FA4241-75AB-E168-9F15-606C0FA2D9CB}"/>
            </ac:spMkLst>
          </pc:spChg>
          <pc:spChg chg="mod">
            <ac:chgData name="Alessio Bellino" userId="4d67f9ee-b7e6-436d-9ca9-011d058f5ab9" providerId="ADAL" clId="{D6D7F994-7B23-4B30-9E0D-141B518001FB}" dt="2025-09-03T15:29:00.547" v="111" actId="207"/>
            <ac:spMkLst>
              <pc:docMk/>
              <pc:sldMasterMk cId="661577070" sldId="2147483648"/>
              <pc:sldLayoutMk cId="708463557" sldId="2147483662"/>
              <ac:spMk id="6" creationId="{A414259A-EE28-0473-21CE-0257CE7539E5}"/>
            </ac:spMkLst>
          </pc:spChg>
        </pc:sldLayoutChg>
        <pc:sldLayoutChg chg="modSp mod">
          <pc:chgData name="Alessio Bellino" userId="4d67f9ee-b7e6-436d-9ca9-011d058f5ab9" providerId="ADAL" clId="{D6D7F994-7B23-4B30-9E0D-141B518001FB}" dt="2025-09-03T15:49:48.493" v="146" actId="404"/>
          <pc:sldLayoutMkLst>
            <pc:docMk/>
            <pc:sldMasterMk cId="661577070" sldId="2147483648"/>
            <pc:sldLayoutMk cId="1162041891" sldId="2147483663"/>
          </pc:sldLayoutMkLst>
          <pc:spChg chg="mod">
            <ac:chgData name="Alessio Bellino" userId="4d67f9ee-b7e6-436d-9ca9-011d058f5ab9" providerId="ADAL" clId="{D6D7F994-7B23-4B30-9E0D-141B518001FB}" dt="2025-09-03T15:49:48.493" v="146" actId="404"/>
            <ac:spMkLst>
              <pc:docMk/>
              <pc:sldMasterMk cId="661577070" sldId="2147483648"/>
              <pc:sldLayoutMk cId="1162041891" sldId="2147483663"/>
              <ac:spMk id="2" creationId="{D7FA4241-75AB-E168-9F15-606C0FA2D9CB}"/>
            </ac:spMkLst>
          </pc:spChg>
          <pc:spChg chg="mod">
            <ac:chgData name="Alessio Bellino" userId="4d67f9ee-b7e6-436d-9ca9-011d058f5ab9" providerId="ADAL" clId="{D6D7F994-7B23-4B30-9E0D-141B518001FB}" dt="2025-09-03T15:49:46.156" v="144" actId="403"/>
            <ac:spMkLst>
              <pc:docMk/>
              <pc:sldMasterMk cId="661577070" sldId="2147483648"/>
              <pc:sldLayoutMk cId="1162041891" sldId="2147483663"/>
              <ac:spMk id="6" creationId="{A414259A-EE28-0473-21CE-0257CE7539E5}"/>
            </ac:spMkLst>
          </pc:spChg>
        </pc:sldLayoutChg>
      </pc:sldMasterChg>
    </pc:docChg>
  </pc:docChgLst>
</pc:chgInfo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svg"/><Relationship Id="rId4" Type="http://schemas.openxmlformats.org/officeDocument/2006/relationships/image" Target="../media/image3.png"/><Relationship Id="rId5" Type="http://schemas.openxmlformats.org/officeDocument/2006/relationships/image" Target="../media/image4.sv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9290BF2-0C25-514A-9D89-51E5C7543451}"/>
              </a:ext>
            </a:extLst>
          </p:cNvPr>
          <p:cNvSpPr/>
          <p:nvPr userDrawn="1"/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4338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1EBC41C-1973-BA75-6DA5-7476F2924EA7}"/>
              </a:ext>
            </a:extLst>
          </p:cNvPr>
          <p:cNvSpPr/>
          <p:nvPr userDrawn="1"/>
        </p:nvSpPr>
        <p:spPr>
          <a:xfrm>
            <a:off x="313509" y="1384663"/>
            <a:ext cx="11529241" cy="5130437"/>
          </a:xfrm>
          <a:prstGeom prst="roundRect">
            <a:avLst>
              <a:gd name="adj" fmla="val 3565"/>
            </a:avLst>
          </a:prstGeom>
          <a:solidFill>
            <a:srgbClr val="FACC1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52E439-A5BF-EE24-C08E-1F9F20701E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9250" y="332438"/>
            <a:ext cx="9702800" cy="498598"/>
          </a:xfrm>
        </p:spPr>
        <p:txBody>
          <a:bodyPr lIns="0" tIns="0" rIns="0" bIns="0" anchor="ctr" anchorCtr="0">
            <a:spAutoFit/>
          </a:bodyPr>
          <a:lstStyle>
            <a:lvl1pPr algn="l">
              <a:defRPr sz="36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2B2810-E0CF-406E-4F44-3A1E40441D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9394" y="3354907"/>
            <a:ext cx="2755326" cy="2828179"/>
          </a:xfrm>
        </p:spPr>
        <p:txBody>
          <a:bodyPr lIns="0" tIns="0" rIns="0" bIns="0" anchor="b" anchorCtr="0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E4B69F6-FE45-27AD-6411-FD4BBF3B0AE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684945" y="1769366"/>
            <a:ext cx="7745054" cy="4413720"/>
          </a:xfrm>
          <a:prstGeom prst="roundRect">
            <a:avLst>
              <a:gd name="adj" fmla="val 3456"/>
            </a:avLst>
          </a:prstGeom>
          <a:noFill/>
          <a:ln w="57150">
            <a:solidFill>
              <a:srgbClr val="FFFFFF"/>
            </a:solidFill>
          </a:ln>
        </p:spPr>
        <p:txBody>
          <a:bodyPr/>
          <a:lstStyle/>
          <a:p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AB9BB7E5-C85F-0334-276C-7C712C2ED2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02626" y="388103"/>
            <a:ext cx="1640124" cy="369739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1079A8B7-BAF0-EF58-AC85-EFDE61C90324}"/>
              </a:ext>
            </a:extLst>
          </p:cNvPr>
          <p:cNvGrpSpPr/>
          <p:nvPr userDrawn="1"/>
        </p:nvGrpSpPr>
        <p:grpSpPr>
          <a:xfrm>
            <a:off x="719394" y="1776715"/>
            <a:ext cx="1383463" cy="1317216"/>
            <a:chOff x="1784610" y="2330845"/>
            <a:chExt cx="1383463" cy="1317216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6EA8E70E-EF90-8C91-7557-6DA5901AE857}"/>
                </a:ext>
              </a:extLst>
            </p:cNvPr>
            <p:cNvSpPr/>
            <p:nvPr userDrawn="1"/>
          </p:nvSpPr>
          <p:spPr>
            <a:xfrm>
              <a:off x="1784610" y="2330845"/>
              <a:ext cx="1383463" cy="1317216"/>
            </a:xfrm>
            <a:prstGeom prst="roundRect">
              <a:avLst>
                <a:gd name="adj" fmla="val 840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D9C78F5D-0C65-AD3C-3EA2-AE6C8BBC813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072559" y="2451078"/>
              <a:ext cx="807564" cy="10767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52119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8437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at-to-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9290BF2-0C25-514A-9D89-51E5C754345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338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52E439-A5BF-EE24-C08E-1F9F20701E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7517" y="352860"/>
            <a:ext cx="11489043" cy="498598"/>
          </a:xfrm>
        </p:spPr>
        <p:txBody>
          <a:bodyPr wrap="square" lIns="0" tIns="0" rIns="0" bIns="0" anchor="ctr" anchorCtr="0">
            <a:spAutoFit/>
          </a:bodyPr>
          <a:lstStyle>
            <a:lvl1pPr algn="ctr">
              <a:defRPr sz="36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E4B69F6-FE45-27AD-6411-FD4BBF3B0AE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441138" y="1197600"/>
            <a:ext cx="9331959" cy="5318057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57150">
            <a:noFill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163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-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_shape">
            <a:extLst>
              <a:ext uri="{FF2B5EF4-FFF2-40B4-BE49-F238E27FC236}">
                <a16:creationId xmlns:a16="http://schemas.microsoft.com/office/drawing/2014/main" id="{A9CE6CAF-4FD0-1FA1-1965-C06A9FCE86E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338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FA4241-75AB-E168-9F15-606C0FA2D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629" y="405753"/>
            <a:ext cx="11509172" cy="498598"/>
          </a:xfrm>
        </p:spPr>
        <p:txBody>
          <a:bodyPr wrap="square" lIns="0" tIns="0" rIns="0" bIns="0">
            <a:spAutoFit/>
          </a:bodyPr>
          <a:lstStyle>
            <a:lvl1pPr algn="l">
              <a:defRPr sz="36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BA157ECE-584D-D58C-7F05-1EEA65307A8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42468" y="2107350"/>
            <a:ext cx="7742784" cy="4412426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5715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ED1E4EC-C8D3-C56F-F489-179CD2CF7B6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469867" y="2107347"/>
            <a:ext cx="3379665" cy="4412427"/>
          </a:xfrm>
          <a:prstGeom prst="roundRect">
            <a:avLst>
              <a:gd name="adj" fmla="val 4602"/>
            </a:avLst>
          </a:prstGeom>
          <a:solidFill>
            <a:srgbClr val="000000">
              <a:alpha val="50000"/>
            </a:srgbClr>
          </a:solidFill>
        </p:spPr>
        <p:txBody>
          <a:bodyPr anchor="ctr" anchorCtr="0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68460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_shape">
            <a:extLst>
              <a:ext uri="{FF2B5EF4-FFF2-40B4-BE49-F238E27FC236}">
                <a16:creationId xmlns:a16="http://schemas.microsoft.com/office/drawing/2014/main" id="{A9CE6CAF-4FD0-1FA1-1965-C06A9FCE86E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338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FA4241-75AB-E168-9F15-606C0FA2D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207" y="401133"/>
            <a:ext cx="11505434" cy="498598"/>
          </a:xfrm>
        </p:spPr>
        <p:txBody>
          <a:bodyPr wrap="square" lIns="0" tIns="0" rIns="0" bIns="0">
            <a:spAutoFit/>
          </a:bodyPr>
          <a:lstStyle>
            <a:lvl1pPr algn="l">
              <a:defRPr sz="36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BA157ECE-584D-D58C-7F05-1EEA65307A8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45152" y="1376583"/>
            <a:ext cx="5483524" cy="3124928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5715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ED1E4EC-C8D3-C56F-F489-179CD2CF7B6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5151" y="4836160"/>
            <a:ext cx="11505434" cy="1692886"/>
          </a:xfrm>
          <a:prstGeom prst="roundRect">
            <a:avLst>
              <a:gd name="adj" fmla="val 9302"/>
            </a:avLst>
          </a:prstGeom>
          <a:solidFill>
            <a:srgbClr val="000000">
              <a:alpha val="40000"/>
            </a:srgbClr>
          </a:solidFill>
        </p:spPr>
        <p:txBody>
          <a:bodyPr anchor="ctr" anchorCtr="0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0DF48D15-1243-3CFE-9BF8-52297AA92FD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63324" y="1376583"/>
            <a:ext cx="5483524" cy="3124928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57150">
            <a:noFill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857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-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_shape">
            <a:extLst>
              <a:ext uri="{FF2B5EF4-FFF2-40B4-BE49-F238E27FC236}">
                <a16:creationId xmlns:a16="http://schemas.microsoft.com/office/drawing/2014/main" id="{A9CE6CAF-4FD0-1FA1-1965-C06A9FCE86E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338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FA4241-75AB-E168-9F15-606C0FA2D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845" y="399603"/>
            <a:ext cx="11516880" cy="498598"/>
          </a:xfrm>
        </p:spPr>
        <p:txBody>
          <a:bodyPr wrap="square" lIns="0" tIns="0" rIns="0" bIns="0">
            <a:spAutoFit/>
          </a:bodyPr>
          <a:lstStyle>
            <a:lvl1pPr algn="ctr">
              <a:defRPr sz="36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BA157ECE-584D-D58C-7F05-1EEA65307A8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33375" y="1346630"/>
            <a:ext cx="3577086" cy="2038495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3810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ED1E4EC-C8D3-C56F-F489-179CD2CF7B6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3375" y="3774775"/>
            <a:ext cx="11524350" cy="2757636"/>
          </a:xfrm>
          <a:prstGeom prst="roundRect">
            <a:avLst>
              <a:gd name="adj" fmla="val 4836"/>
            </a:avLst>
          </a:prstGeom>
          <a:solidFill>
            <a:srgbClr val="000000">
              <a:alpha val="40000"/>
            </a:srgbClr>
          </a:solidFill>
        </p:spPr>
        <p:txBody>
          <a:bodyPr anchor="ctr" anchorCtr="0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2FA5519-3AB3-CEC1-AE02-532EC2CCB4D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307007" y="1346630"/>
            <a:ext cx="3577086" cy="2038495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3810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31B82278-DD8A-4CE0-788E-1B913AF1EBB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280639" y="1346630"/>
            <a:ext cx="3577086" cy="2038495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38100">
            <a:noFill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620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-img">
    <p:bg>
      <p:bgPr>
        <a:solidFill>
          <a:srgbClr val="000000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_shape">
            <a:extLst>
              <a:ext uri="{FF2B5EF4-FFF2-40B4-BE49-F238E27FC236}">
                <a16:creationId xmlns:a16="http://schemas.microsoft.com/office/drawing/2014/main" id="{A9CE6CAF-4FD0-1FA1-1965-C06A9FCE86E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338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FA4241-75AB-E168-9F15-606C0FA2D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745" y="396509"/>
            <a:ext cx="11508510" cy="498598"/>
          </a:xfrm>
        </p:spPr>
        <p:txBody>
          <a:bodyPr wrap="square" lIns="0" tIns="0" rIns="0" bIns="0">
            <a:spAutoFit/>
          </a:bodyPr>
          <a:lstStyle>
            <a:lvl1pPr algn="ctr">
              <a:defRPr sz="36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7EE5EA41-8A93-19E6-0938-921548C1604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36974" y="1330039"/>
            <a:ext cx="3898598" cy="2221717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3810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33A5CA17-0E07-7C00-D057-B222092BBE9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793018" y="1335991"/>
            <a:ext cx="3062205" cy="5180899"/>
          </a:xfrm>
          <a:prstGeom prst="roundRect">
            <a:avLst>
              <a:gd name="adj" fmla="val 3016"/>
            </a:avLst>
          </a:prstGeom>
          <a:solidFill>
            <a:schemeClr val="tx1">
              <a:lumMod val="85000"/>
              <a:lumOff val="15000"/>
            </a:schemeClr>
          </a:solidFill>
        </p:spPr>
        <p:txBody>
          <a:bodyPr anchor="ctr" anchorCtr="0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F876292C-B4E7-FCE3-1E74-154C919298A3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540373" y="1330039"/>
            <a:ext cx="3898598" cy="2221717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3810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6F44FAD5-85C0-5126-BEBB-39AE90164067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36974" y="4295174"/>
            <a:ext cx="3898598" cy="2221717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3810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E15C401-2708-BE2C-313C-6E972121150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540373" y="4295174"/>
            <a:ext cx="3898598" cy="2221717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38100">
            <a:noFill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266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ate-ste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ckground_cc">
            <a:extLst>
              <a:ext uri="{FF2B5EF4-FFF2-40B4-BE49-F238E27FC236}">
                <a16:creationId xmlns:a16="http://schemas.microsoft.com/office/drawing/2014/main" id="{A414259A-EE28-0473-21CE-0257CE7539E5}"/>
              </a:ext>
            </a:extLst>
          </p:cNvPr>
          <p:cNvSpPr/>
          <p:nvPr userDrawn="1"/>
        </p:nvSpPr>
        <p:spPr>
          <a:xfrm>
            <a:off x="-4762" y="0"/>
            <a:ext cx="12192000" cy="6858000"/>
          </a:xfrm>
          <a:prstGeom prst="rect">
            <a:avLst/>
          </a:prstGeom>
          <a:solidFill>
            <a:srgbClr val="4338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FA4241-75AB-E168-9F15-606C0FA2D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375" y="427844"/>
            <a:ext cx="11515727" cy="498598"/>
          </a:xfrm>
        </p:spPr>
        <p:txBody>
          <a:bodyPr lIns="0" tIns="0" rIns="0" bIns="0">
            <a:spAutoFit/>
          </a:bodyPr>
          <a:lstStyle>
            <a:lvl1pPr algn="l">
              <a:defRPr sz="36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ED1E4EC-C8D3-C56F-F489-179CD2CF7B6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3375" y="2114549"/>
            <a:ext cx="11515726" cy="4448176"/>
          </a:xfrm>
          <a:prstGeom prst="roundRect">
            <a:avLst>
              <a:gd name="adj" fmla="val 0"/>
            </a:avLst>
          </a:prstGeom>
          <a:noFill/>
        </p:spPr>
        <p:txBody>
          <a:bodyPr lIns="0" tIns="0" rIns="0" bIns="0" anchor="ctr" anchorCtr="0">
            <a:normAutofit/>
          </a:bodyPr>
          <a:lstStyle>
            <a:lvl1pPr marL="342900" indent="-342900">
              <a:buFont typeface="+mj-lt"/>
              <a:buAutoNum type="arabicPeriod"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D11CD461-B056-D4E2-C5FA-0426E6C2FFF6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333375" y="1318188"/>
            <a:ext cx="11515726" cy="387798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s-CL" dirty="0"/>
              <a:t>Place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463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-compo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ckground_cc">
            <a:extLst>
              <a:ext uri="{FF2B5EF4-FFF2-40B4-BE49-F238E27FC236}">
                <a16:creationId xmlns:a16="http://schemas.microsoft.com/office/drawing/2014/main" id="{A414259A-EE28-0473-21CE-0257CE7539E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338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FA4241-75AB-E168-9F15-606C0FA2D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563" y="347332"/>
            <a:ext cx="11508537" cy="678672"/>
          </a:xfrm>
        </p:spPr>
        <p:txBody>
          <a:bodyPr lIns="0" tIns="0" rIns="0" bIns="0"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BA157ECE-584D-D58C-7F05-1EEA65307A8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40563" y="2447348"/>
            <a:ext cx="7571494" cy="4072184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3810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ED1E4EC-C8D3-C56F-F489-179CD2CF7B6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0563" y="1403404"/>
            <a:ext cx="11508537" cy="699551"/>
          </a:xfrm>
          <a:prstGeom prst="roundRect">
            <a:avLst>
              <a:gd name="adj" fmla="val 5043"/>
            </a:avLst>
          </a:prstGeom>
          <a:noFill/>
        </p:spPr>
        <p:txBody>
          <a:bodyPr lIns="0" tIns="0" rIns="0" anchor="ctr" anchorCtr="0">
            <a:sp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</a:p>
          <a:p>
            <a:pPr lvl="0"/>
            <a:r>
              <a:rPr lang="en-US" dirty="0"/>
              <a:t>Master text styles</a:t>
            </a:r>
          </a:p>
        </p:txBody>
      </p:sp>
      <p:sp>
        <p:nvSpPr>
          <p:cNvPr id="5" name="Callout: Down Arrow 4">
            <a:extLst>
              <a:ext uri="{FF2B5EF4-FFF2-40B4-BE49-F238E27FC236}">
                <a16:creationId xmlns:a16="http://schemas.microsoft.com/office/drawing/2014/main" id="{BAE4049F-C3AB-1C61-89BD-6C81A2CCB192}"/>
              </a:ext>
            </a:extLst>
          </p:cNvPr>
          <p:cNvSpPr/>
          <p:nvPr userDrawn="1"/>
        </p:nvSpPr>
        <p:spPr>
          <a:xfrm>
            <a:off x="9586829" y="2581720"/>
            <a:ext cx="966159" cy="957532"/>
          </a:xfrm>
          <a:prstGeom prst="downArrowCallout">
            <a:avLst>
              <a:gd name="adj1" fmla="val 25000"/>
              <a:gd name="adj2" fmla="val 25000"/>
              <a:gd name="adj3" fmla="val 22297"/>
              <a:gd name="adj4" fmla="val 6497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chemeClr val="tx1"/>
                </a:solidFill>
              </a:rPr>
              <a:t>Link</a:t>
            </a:r>
          </a:p>
          <a:p>
            <a:pPr algn="ctr"/>
            <a:r>
              <a:rPr lang="es-CL" dirty="0">
                <a:solidFill>
                  <a:schemeClr val="tx1"/>
                </a:solidFill>
              </a:rPr>
              <a:t>Online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Chart Placeholder 8">
            <a:extLst>
              <a:ext uri="{FF2B5EF4-FFF2-40B4-BE49-F238E27FC236}">
                <a16:creationId xmlns:a16="http://schemas.microsoft.com/office/drawing/2014/main" id="{85FE893F-47A3-E5F7-1212-48465408B0C7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8290719" y="3797514"/>
            <a:ext cx="3558381" cy="259715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s-CL" dirty="0"/>
              <a:t>https://example.com/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332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lect-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ckground_cc">
            <a:extLst>
              <a:ext uri="{FF2B5EF4-FFF2-40B4-BE49-F238E27FC236}">
                <a16:creationId xmlns:a16="http://schemas.microsoft.com/office/drawing/2014/main" id="{A414259A-EE28-0473-21CE-0257CE7539E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338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FA4241-75AB-E168-9F15-606C0FA2D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039" y="328282"/>
            <a:ext cx="11518062" cy="665027"/>
          </a:xfrm>
        </p:spPr>
        <p:txBody>
          <a:bodyPr lIns="0" tIns="0" rIns="0" bIns="0"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E9633AA3-1F01-FC54-9584-5A176A246101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7893693" y="1371600"/>
            <a:ext cx="3955408" cy="5158118"/>
          </a:xfrm>
          <a:prstGeom prst="roundRect">
            <a:avLst>
              <a:gd name="adj" fmla="val 4940"/>
            </a:avLst>
          </a:prstGeom>
          <a:solidFill>
            <a:schemeClr val="bg1"/>
          </a:solidFill>
        </p:spPr>
        <p:txBody>
          <a:bodyPr lIns="365760" tIns="365760" rIns="365760" bIns="365760" anchor="ctr" anchorCtr="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205E5FA-6881-9803-B9CE-B9F6C0D425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037" y="1371600"/>
            <a:ext cx="7231619" cy="51816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6204189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E91179-C1CD-A08D-D9B7-A92C32FCB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2CB0B4-6181-CC09-113A-CBA6A84A24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61577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6" r:id="rId3"/>
    <p:sldLayoutId id="2147483657" r:id="rId4"/>
    <p:sldLayoutId id="2147483658" r:id="rId5"/>
    <p:sldLayoutId id="2147483659" r:id="rId6"/>
    <p:sldLayoutId id="2147483662" r:id="rId7"/>
    <p:sldLayoutId id="2147483661" r:id="rId8"/>
    <p:sldLayoutId id="2147483663" r:id="rId9"/>
    <p:sldLayoutId id="2147483655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5.png"/><Relationship Id="rId3" Type="http://schemas.openxmlformats.org/officeDocument/2006/relationships/image" Target="../media/image6.sv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gif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1.png"/><Relationship Id="rId3" Type="http://schemas.openxmlformats.org/officeDocument/2006/relationships/hyperlink" Target="https://app.protobject.com/generate?it-a09-lampswitch&amp;it&amp;dynamic&amp;-1" TargetMode="Externa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974216A-BFA6-9732-A49C-32CF61E454ED}"/>
              </a:ext>
            </a:extLst>
          </p:cNvPr>
          <p:cNvSpPr txBox="1"/>
          <p:nvPr/>
        </p:nvSpPr>
        <p:spPr>
          <a:xfrm>
            <a:off x="765048" y="2340864"/>
            <a:ext cx="10661904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English</a:t>
            </a:r>
          </a:p>
          <a:p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This presentation is automatically generated. </a:t>
            </a:r>
          </a:p>
          <a:p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You can freely edit it and add any extra content you wish.</a:t>
            </a:r>
          </a:p>
          <a:p>
            <a:endParaRPr lang="en-US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2800" dirty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Español</a:t>
            </a:r>
          </a:p>
          <a:p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Esta </a:t>
            </a:r>
            <a:r>
              <a:rPr lang="en-US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presentación</a:t>
            </a: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 se genera </a:t>
            </a:r>
            <a:r>
              <a:rPr lang="en-US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automáticamente</a:t>
            </a: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</a:p>
          <a:p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Puedes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modificarla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a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tu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criterio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y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añadir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cualquier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contenido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adicional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que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desees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endParaRPr lang="en-US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2800" dirty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Italiano</a:t>
            </a:r>
          </a:p>
          <a:p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Questa </a:t>
            </a:r>
            <a:r>
              <a:rPr lang="en-US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presentazione</a:t>
            </a: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 è </a:t>
            </a:r>
            <a:r>
              <a:rPr lang="en-US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generata</a:t>
            </a: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automaticamente</a:t>
            </a: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</a:p>
          <a:p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Puoi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modificarla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liberamente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e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aggiungere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eventuali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contenuti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extra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che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desideri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ADDBF746-CBFF-7D5E-0904-0C23A0CCAA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5048" y="735575"/>
            <a:ext cx="1640124" cy="36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577834"/>
      </p:ext>
    </p:extLst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L'Interruttore: Acceso o Spento?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Esplora una logica più avanzata con i condizionali 'Se-Allora-Altrimenti' per creare un interruttore della luce perfettamente funzionante.</a:t>
            </a:r>
          </a:p>
        </p:txBody>
      </p:sp>
      <p:pic>
        <p:nvPicPr>
          <p:cNvPr id="4" name="Picture Placeholder 3" descr="09.enciende-luz.png"/>
          <p:cNvPicPr>
            <a:picLocks noGrp="1" noChangeAspect="1"/>
          </p:cNvPicPr>
          <p:nvPr>
            <p:ph type="pic" idx="11" sz="quarter"/>
          </p:nvPr>
        </p:nvPicPr>
        <p:blipFill>
          <a:blip r:embed="rId2"/>
          <a:srcRect l="647" r="647"/>
          <a:stretch>
            <a:fillRect/>
          </a:stretch>
        </p:blipFill>
        <p:spPr/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Cosa faremo?</a:t>
            </a:r>
          </a:p>
        </p:txBody>
      </p:sp>
      <p:pic>
        <p:nvPicPr>
          <p:cNvPr id="3" name="Picture Placeholder 2" descr="09_light_switch.gif"/>
          <p:cNvPicPr>
            <a:picLocks noGrp="1" noChangeAspect="1"/>
          </p:cNvPicPr>
          <p:nvPr>
            <p:ph type="pic" idx="11" sz="quarter"/>
          </p:nvPr>
        </p:nvPicPr>
        <p:blipFill>
          <a:blip r:embed="rId2"/>
          <a:srcRect l="647" r="647"/>
          <a:stretch>
            <a:fillRect/>
          </a:stretch>
        </p:blipFill>
        <p:spPr/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Miglioriamo la Nostra Logica</a:t>
            </a:r>
          </a:p>
        </p:txBody>
      </p:sp>
      <p:pic>
        <p:nvPicPr>
          <p:cNvPr id="3" name="Picture Placeholder 2" descr="a-if-else-condition.it.png"/>
          <p:cNvPicPr>
            <a:picLocks noGrp="1" noChangeAspect="1"/>
          </p:cNvPicPr>
          <p:nvPr>
            <p:ph type="pic" idx="11" sz="quarter"/>
          </p:nvPr>
        </p:nvPicPr>
        <p:blipFill>
          <a:blip r:embed="rId2"/>
          <a:srcRect l="647" r="647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idx="12" sz="quarter"/>
          </p:nvPr>
        </p:nvSpPr>
        <p:spPr/>
        <p:txBody>
          <a:bodyPr/>
          <a:lstStyle/>
          <a:p>
            <a:r>
              <a:rPr sz="1400"/>
              <a:t>Abbiamo visto come funziona un semplice condizionale: </a:t>
            </a:r>
            <a:r>
              <a:rPr sz="1400" b="1"/>
              <a:t>SE</a:t>
            </a:r>
            <a:r>
              <a:rPr sz="1400"/>
              <a:t> una condizione è vera, </a:t>
            </a:r>
            <a:r>
              <a:rPr sz="1400" b="1"/>
              <a:t>ALLORA</a:t>
            </a:r>
            <a:r>
              <a:rPr sz="1400"/>
              <a:t> accade un'azione. Ma se la condizione è *falsa*? Di solito, il programma non fa nulla.</a:t>
            </a:r>
          </a:p>
          <a:p>
            <a:r>
              <a:rPr sz="1400"/>
              <a:t>Per rendere il nostro codice più intelligente, possiamo aggiungere una seconda parte: un </a:t>
            </a:r>
            <a:r>
              <a:rPr sz="1400" b="1"/>
              <a:t>ALTRIMENTI</a:t>
            </a:r>
            <a:r>
              <a:rPr sz="1400"/>
              <a:t>.</a:t>
            </a:r>
          </a:p>
          <a:p>
            <a:r>
              <a:rPr sz="1400"/>
              <a:t>La struttura completa, “se, allora, altrimenti”, fornisce al computer un insieme completo di istruzioni: “</a:t>
            </a:r>
            <a:r>
              <a:rPr sz="1400" b="1"/>
              <a:t>se</a:t>
            </a:r>
            <a:r>
              <a:rPr sz="1400"/>
              <a:t> qualcosa è vero, </a:t>
            </a:r>
            <a:r>
              <a:rPr sz="1400" b="1"/>
              <a:t>allora</a:t>
            </a:r>
            <a:r>
              <a:rPr sz="1400"/>
              <a:t> fai questo; </a:t>
            </a:r>
            <a:r>
              <a:rPr sz="1400" b="1"/>
              <a:t>altrimenti</a:t>
            </a:r>
            <a:r>
              <a:rPr sz="1400"/>
              <a:t>, fai qualcosa di completamente diverso.”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SE premuto, ALLORA acceso, ALTRIMENTI spento.</a:t>
            </a:r>
          </a:p>
        </p:txBody>
      </p:sp>
      <p:pic>
        <p:nvPicPr>
          <p:cNvPr id="3" name="Picture Placeholder 2" descr="a-if-else-condition-lamp.it.png"/>
          <p:cNvPicPr>
            <a:picLocks noGrp="1" noChangeAspect="1"/>
          </p:cNvPicPr>
          <p:nvPr>
            <p:ph type="pic" idx="11" sz="quarter"/>
          </p:nvPr>
        </p:nvPicPr>
        <p:blipFill>
          <a:blip r:embed="rId2"/>
          <a:srcRect l="647" r="647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idx="12" sz="quarter"/>
          </p:nvPr>
        </p:nvSpPr>
        <p:spPr/>
        <p:txBody>
          <a:bodyPr/>
          <a:lstStyle/>
          <a:p>
            <a:r>
              <a:rPr sz="1400"/>
              <a:t>Un interruttore della luce è un esempio perfetto di questo. La logica è semplice: “</a:t>
            </a:r>
            <a:r>
              <a:rPr sz="1400" b="1"/>
              <a:t>se</a:t>
            </a:r>
            <a:r>
              <a:rPr sz="1400"/>
              <a:t> l'interruttore è attivo, </a:t>
            </a:r>
            <a:r>
              <a:rPr sz="1400" b="1"/>
              <a:t>allora</a:t>
            </a:r>
            <a:r>
              <a:rPr sz="1400"/>
              <a:t> accendi la luce; </a:t>
            </a:r>
            <a:r>
              <a:rPr sz="1400" b="1"/>
              <a:t>altrimenti</a:t>
            </a:r>
            <a:r>
              <a:rPr sz="1400"/>
              <a:t>, spegni la luce.”</a:t>
            </a:r>
          </a:p>
          <a:p>
            <a:r>
              <a:rPr sz="1400"/>
              <a:t>Ciò significa che se il programma rileva che l'interruttore è attivo, eseguirà l'azione nella parte "allora" (o "fai"). Ma se l'interruttore *non* è attivo, eseguirà invece l'azione nella parte "altrimenti".</a:t>
            </a:r>
          </a:p>
          <a:p>
            <a:r>
              <a:rPr sz="1400"/>
              <a:t>E come facciamo a far sì che il nostro programma controlli costantemente l'interruttore? Con il </a:t>
            </a:r>
            <a:r>
              <a:rPr sz="1400" b="1"/>
              <a:t>loop principale</a:t>
            </a:r>
            <a:r>
              <a:rPr sz="1400"/>
              <a:t>, ovviamente!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Crea una Lampada con un Interruttore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2" sz="quarter"/>
          </p:nvPr>
        </p:nvSpPr>
        <p:spPr/>
        <p:txBody>
          <a:bodyPr/>
          <a:lstStyle/>
          <a:p>
            <a:r>
              <a:rPr sz="1400"/>
              <a:t>Premi Aggiungi Dispositivo e seleziona Lampada.</a:t>
            </a:r>
          </a:p>
          <a:p>
            <a:r>
              <a:rPr sz="1400"/>
              <a:t>Premi di nuovo Aggiungi Dispositivo e seleziona Interruttore.</a:t>
            </a:r>
          </a:p>
          <a:p>
            <a:r>
              <a:rPr sz="1400"/>
              <a:t>Ricorda che se non hai smartphone per scansionare i codici QR, puoi premere Apri in questa finestra per aprire i componenti sullo stesso computer.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idx="14" sz="quarter"/>
          </p:nvPr>
        </p:nvSpPr>
        <p:spPr/>
        <p:txBody>
          <a:bodyPr/>
          <a:p>
            <a:r>
              <a:rPr sz="1400"/>
              <a:t>Creiamo un prototipo che ci permetta di accendere una luce premendo un pulsante.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Composizione del Codice</a:t>
            </a:r>
          </a:p>
        </p:txBody>
      </p:sp>
      <p:pic>
        <p:nvPicPr>
          <p:cNvPr id="3" name="Picture Placeholder 2" descr="screenshot_5614f05fd82ffce0df195b98c8b1089c.png"/>
          <p:cNvPicPr>
            <a:picLocks noGrp="1" noChangeAspect="1"/>
          </p:cNvPicPr>
          <p:nvPr>
            <p:ph type="pic" idx="11" sz="quarter"/>
          </p:nvPr>
        </p:nvPicPr>
        <p:blipFill>
          <a:blip r:embed="rId2"/>
          <a:srcRect t="2193" b="2193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idx="12" sz="quarter"/>
          </p:nvPr>
        </p:nvSpPr>
        <p:spPr/>
        <p:txBody>
          <a:bodyPr/>
          <a:lstStyle/>
          <a:p>
            <a:r>
              <a:rPr sz="1400"/>
              <a:t>Clicca sull'icona del punto interrogativo per aprire i commenti che spiegano il codice.</a:t>
            </a:r>
          </a:p>
        </p:txBody>
      </p:sp>
      <p:sp>
        <p:nvSpPr>
          <p:cNvPr id="5" name="Chart Placeholder 4"/>
          <p:cNvSpPr>
            <a:spLocks noGrp="1"/>
          </p:cNvSpPr>
          <p:nvPr>
            <p:ph type="chart" idx="14" sz="quarter"/>
          </p:nvPr>
        </p:nvSpPr>
        <p:spPr/>
        <p:txBody>
          <a:bodyPr/>
          <a:p>
            <a:r>
              <a:rPr u="sng">
                <a:solidFill>
                  <a:srgbClr val="0000FF"/>
                </a:solidFill>
                <a:hlinkClick r:id="rId3"/>
              </a:rPr>
              <a:t>https://app.protobject.com/generate?it-a09-lampswitch&amp;it&amp;dynamic&amp;-1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Rifletti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sz="1400"/>
              <a:t>Questa logica 'SE/ALLORA/ALTRIMENTI' è uno dei concetti più importanti di tutta la programmazione.</a:t>
            </a:r>
          </a:p>
          <a:p>
            <a:r>
              <a:rPr sz="1400"/>
              <a:t>*Pensa alla tua vita quotidiana o alle tue app preferite. Dove vedi questo tipo di scelta a due parti? (es. SE una password è corretta, ALLORA accedi, ALTRIMENTI mostra un messaggio di errore).*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FFFFFF"/>
      </a:hlink>
      <a:folHlink>
        <a:srgbClr val="FFFFFF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58</Words>
  <Application>Microsoft Office PowerPoint</Application>
  <PresentationFormat>Widescreen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Segoe UI</vt:lpstr>
      <vt:lpstr>Segoe UI Black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Alessio Bellino</dc:creator>
  <cp:lastModifiedBy>Alessio Bellino</cp:lastModifiedBy>
  <cp:revision>41</cp:revision>
  <dcterms:created xsi:type="dcterms:W3CDTF">2025-08-23T17:03:52Z</dcterms:created>
  <dcterms:modified xsi:type="dcterms:W3CDTF">2025-09-03T15:49:53Z</dcterms:modified>
</cp:coreProperties>
</file>