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s-a08-alarm&amp;es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¿Qué pasaría si un ladrón entrara de noche con todas las luces apagadas? ¿Funcionaría todavía un sensor basado en cámara?</a:t>
            </a:r>
          </a:p>
          <a:p>
            <a:pPr/>
            <a:r>
              <a:rPr sz="1400"/>
              <a:t>★ ¿Qué tan confiable es esta alarma? ¿Qué podría activar accidentalmente una falsa alarma (como una mascota corriendo)?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La Alarma Antirrobo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¡Haz que tu código sea inteligente! Usa condicionales ('Si-Entonces') para tomar decisiones y construir una alarma que reaccione al movimiento.</a:t>
            </a:r>
          </a:p>
        </p:txBody>
      </p:sp>
      <p:pic>
        <p:nvPicPr>
          <p:cNvPr id="4" name="Picture Placeholder 3" descr="08.alarma-antirob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8_alarm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¿Has oído hablar de los sensores de movimiento?</a:t>
            </a:r>
          </a:p>
        </p:txBody>
      </p:sp>
      <p:pic>
        <p:nvPicPr>
          <p:cNvPr id="3" name="Picture Placeholder 2" descr="a-movement-senso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Los sensores de movimiento son dispositivos inteligentes que pueden detectar cuándo alguien o algo se mueve cerca de ellos.</a:t>
            </a:r>
          </a:p>
          <a:p>
            <a:r>
              <a:rPr sz="1400"/>
              <a:t>Algunos, como los de las puertas automáticas, funcionan con </a:t>
            </a:r>
            <a:r>
              <a:rPr sz="1400" b="1"/>
              <a:t>infrarrojos</a:t>
            </a:r>
            <a:r>
              <a:rPr sz="1400"/>
              <a:t> (un tipo de luz que no podemos ver) o </a:t>
            </a:r>
            <a:r>
              <a:rPr sz="1400" b="1"/>
              <a:t>ultrasonidos</a:t>
            </a:r>
            <a:r>
              <a:rPr sz="1400"/>
              <a:t> (un sonido que no podemos oír). Detectan cambios cuando sus señales rebotan en un objeto en movimiento.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Usando una Cámara como Sensor de Movimiento</a:t>
            </a:r>
          </a:p>
        </p:txBody>
      </p:sp>
      <p:pic>
        <p:nvPicPr>
          <p:cNvPr id="3" name="Picture Placeholder 2" descr="a-smartphone-camer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También existen sensores de movimiento </a:t>
            </a:r>
            <a:r>
              <a:rPr sz="1400" b="1"/>
              <a:t>basados en cámaras</a:t>
            </a:r>
            <a:r>
              <a:rPr sz="1400"/>
              <a:t>, que es lo que usaremos en esta actividad.</a:t>
            </a:r>
          </a:p>
          <a:p>
            <a:r>
              <a:rPr sz="1400"/>
              <a:t>Un programa puede observar el video de una cámara y detectar </a:t>
            </a:r>
            <a:r>
              <a:rPr sz="1400" b="1"/>
              <a:t>cambios entre fotogramas</a:t>
            </a:r>
            <a:r>
              <a:rPr sz="1400"/>
              <a:t>. Si una gran parte de la imagen cambia de repente, el programa sabe que </a:t>
            </a:r>
            <a:r>
              <a:rPr sz="1400" b="1"/>
              <a:t>algo se está moviendo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 hay movimiento, ENTONCES sonar la alarma</a:t>
            </a:r>
          </a:p>
        </p:txBody>
      </p:sp>
      <p:pic>
        <p:nvPicPr>
          <p:cNvPr id="3" name="Picture Placeholder 2" descr="a-simple-condition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Para que nuestro programa sea inteligente, necesitamos enseñarle a tomar decisiones. La forma más sencilla de hacerlo es сon una declaración condicional: </a:t>
            </a:r>
            <a:r>
              <a:rPr sz="1400" b="1"/>
              <a:t>SI una condición es verdadera, ENTONCES ocurre una acción.</a:t>
            </a:r>
            <a:r>
              <a:rPr sz="1400"/>
              <a:t/>
            </a:r>
          </a:p>
          <a:p>
            <a:r>
              <a:rPr sz="1400"/>
              <a:t>Esta estructura "SI... ENTONCES..." es un bloque de construcción fundamental de toda la programación, desde juegos simples hasta inteligencia artificial compleja.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 Ejemplo Práctico</a:t>
            </a:r>
          </a:p>
        </p:txBody>
      </p:sp>
      <p:pic>
        <p:nvPicPr>
          <p:cNvPr id="3" name="Picture Placeholder 2" descr="a-mov-condition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Veamos cómo usar un condicional para activar nuestra alarma.</a:t>
            </a:r>
          </a:p>
          <a:p>
            <a:r>
              <a:rPr sz="1400"/>
              <a:t>Le diremos al programa: </a:t>
            </a:r>
            <a:r>
              <a:rPr sz="1400" b="1"/>
              <a:t>SI</a:t>
            </a:r>
            <a:r>
              <a:rPr sz="1400"/>
              <a:t> la cantidad de movimiento detectada por la cámara es mayor que un cierto número (como 40), </a:t>
            </a:r>
            <a:r>
              <a:rPr sz="1400" b="1"/>
              <a:t>ENTONCES</a:t>
            </a:r>
            <a:r>
              <a:rPr sz="1400"/>
              <a:t> reproduce el sonido de la alarma.</a:t>
            </a:r>
          </a:p>
          <a:p>
            <a:r>
              <a:rPr sz="1400"/>
              <a:t>Pero, ¿cómo hacemos que el programa verifique el movimiento *continuamente*? ¡No podemos verificar solo una vez! Aquí es donde un </a:t>
            </a:r>
            <a:r>
              <a:rPr sz="1400" b="1"/>
              <a:t>bucle principal</a:t>
            </a:r>
            <a:r>
              <a:rPr sz="1400"/>
              <a:t> es esencial. Al colocar nuestra verificación 'SI movimiento' dentro de un bucle 'repetir para siempre', creamos un sistema que siempre está vigilando.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¡Creemos nuestra alarma antirrobo!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Agrega el componente CameraMotion que detecta movimiento a través de la cámara del teléfono.</a:t>
            </a:r>
          </a:p>
          <a:p>
            <a:r>
              <a:rPr sz="1400"/>
              <a:t>Agrega el componente AudioPlayer para reproducir el sonido de una alarma.</a:t>
            </a:r>
          </a:p>
          <a:p>
            <a:r>
              <a:rPr sz="1400"/>
              <a:t>Recuerda que si no tienes un smartphone para escanear los códigos QR, puedes hacer clic en Abrir en esta ventana.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Construyamos el prototipo para nuestra alarma.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c345eba89eee257349adf31f8f808ccf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del signo de interrogación para abrir los comentarios que explican el código.</a:t>
            </a:r>
          </a:p>
          <a:p>
            <a:r>
              <a:rPr sz="1400"/>
              <a:t>Los bloques condicionales se encuentran en la categoría Lógica.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https://app.protobject.com/generate?es-a08-alarm&amp;es&amp;dynamic&amp;-1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