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en-a08-alarm&amp;en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What would happen if a thief entered at night with all the lights off? Would a camera-based sensor still work?</a:t>
            </a:r>
          </a:p>
          <a:p>
            <a:pPr/>
            <a:r>
              <a:rPr sz="1400"/>
              <a:t>★ How reliable is this alarm? What might accidentally trigger a false alarm (like a pet running by)?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The Anti-Theft Alarm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Make your code smart! Use conditionals ('If-Then') to make decisions and build an alarm that reacts to movement.</a:t>
            </a:r>
          </a:p>
        </p:txBody>
      </p:sp>
      <p:pic>
        <p:nvPicPr>
          <p:cNvPr id="4" name="Picture Placeholder 3" descr="08.alarma-antirobo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will we do?</a:t>
            </a:r>
          </a:p>
        </p:txBody>
      </p:sp>
      <p:pic>
        <p:nvPicPr>
          <p:cNvPr id="3" name="Picture Placeholder 2" descr="08_alarm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Have you ever heard of motion sensors?</a:t>
            </a:r>
          </a:p>
        </p:txBody>
      </p:sp>
      <p:pic>
        <p:nvPicPr>
          <p:cNvPr id="3" name="Picture Placeholder 2" descr="a-movement-senso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Motion sensors are smart devices that can detect when someone or something moves near them.</a:t>
            </a:r>
          </a:p>
          <a:p>
            <a:r>
              <a:rPr sz="1400"/>
              <a:t>Some, like those in automatic doors, work with </a:t>
            </a:r>
            <a:r>
              <a:rPr sz="1400" b="1"/>
              <a:t>infrared</a:t>
            </a:r>
            <a:r>
              <a:rPr sz="1400"/>
              <a:t> (a type of light we can't see) or </a:t>
            </a:r>
            <a:r>
              <a:rPr sz="1400" b="1"/>
              <a:t>ultrasound</a:t>
            </a:r>
            <a:r>
              <a:rPr sz="1400"/>
              <a:t> (a sound we can't hear). They sense changes when their signals bounce off a moving object.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Using a Camera as a Motion Sensor</a:t>
            </a:r>
          </a:p>
        </p:txBody>
      </p:sp>
      <p:pic>
        <p:nvPicPr>
          <p:cNvPr id="3" name="Picture Placeholder 2" descr="a-smartphone-camera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There are also motion sensors </a:t>
            </a:r>
            <a:r>
              <a:rPr sz="1400" b="1"/>
              <a:t>based on cameras</a:t>
            </a:r>
            <a:r>
              <a:rPr sz="1400"/>
              <a:t>, which is what we will use in this activity.</a:t>
            </a:r>
          </a:p>
          <a:p>
            <a:r>
              <a:rPr sz="1400"/>
              <a:t>A program can watch the video feed from a camera and detect </a:t>
            </a:r>
            <a:r>
              <a:rPr sz="1400" b="1"/>
              <a:t>changes between frames</a:t>
            </a:r>
            <a:r>
              <a:rPr sz="1400"/>
              <a:t>. If a large part of the image suddenly changes, the program knows that </a:t>
            </a:r>
            <a:r>
              <a:rPr sz="1400" b="1"/>
              <a:t>something is moving</a:t>
            </a:r>
            <a:r>
              <a:rPr sz="14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IF There’s Motion, THEN Sound the Alarm</a:t>
            </a:r>
          </a:p>
        </p:txBody>
      </p:sp>
      <p:pic>
        <p:nvPicPr>
          <p:cNvPr id="3" name="Picture Placeholder 2" descr="a-simple-condition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To make our program smart, we need to teach it how to make decisions. The simplest way to do this is with a conditional statement: </a:t>
            </a:r>
            <a:r>
              <a:rPr sz="1400" b="1"/>
              <a:t>IF a condition is true, THEN an action happens.</a:t>
            </a:r>
            <a:r>
              <a:rPr sz="1400"/>
              <a:t/>
            </a:r>
          </a:p>
          <a:p>
            <a:r>
              <a:rPr sz="1400"/>
              <a:t>This "IF... THEN..." structure is a core building block of all programming, from simple games to complex artificial intelligence.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 Practical Example</a:t>
            </a:r>
          </a:p>
        </p:txBody>
      </p:sp>
      <p:pic>
        <p:nvPicPr>
          <p:cNvPr id="3" name="Picture Placeholder 2" descr="a-mov-condition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Let’s see how to use a conditional to activate our alarm.</a:t>
            </a:r>
          </a:p>
          <a:p>
            <a:r>
              <a:rPr sz="1400"/>
              <a:t>We'll tell the program: </a:t>
            </a:r>
            <a:r>
              <a:rPr sz="1400" b="1"/>
              <a:t>IF</a:t>
            </a:r>
            <a:r>
              <a:rPr sz="1400"/>
              <a:t> the amount of motion detected by the camera is greater than a certain number (like 40), </a:t>
            </a:r>
            <a:r>
              <a:rPr sz="1400" b="1"/>
              <a:t>THEN</a:t>
            </a:r>
            <a:r>
              <a:rPr sz="1400"/>
              <a:t> play the alarm sound.</a:t>
            </a:r>
          </a:p>
          <a:p>
            <a:r>
              <a:rPr sz="1400"/>
              <a:t>But how do we make the program check for motion *continuously*? We can't just check once! This is where a </a:t>
            </a:r>
            <a:r>
              <a:rPr sz="1400" b="1"/>
              <a:t>main loop</a:t>
            </a:r>
            <a:r>
              <a:rPr sz="1400"/>
              <a:t> is essential. By placing our 'IF motion' check inside a 'repeat forever' loop, we create a system that is always watching.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Let's create our anti-theft alarm!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Add the component CameraMotion which detects motion through the phone's camera.</a:t>
            </a:r>
          </a:p>
          <a:p>
            <a:r>
              <a:rPr sz="1400"/>
              <a:t>Add the component AudioPlayer to play the sound of an alarm.</a:t>
            </a:r>
          </a:p>
          <a:p>
            <a:r>
              <a:rPr sz="1400"/>
              <a:t>Remember that if you don’t have a smartphone to scan the QR codes, you can click on Open in this window.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Let’s build the prototype for our alarm.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Code Composition</a:t>
            </a:r>
          </a:p>
        </p:txBody>
      </p:sp>
      <p:pic>
        <p:nvPicPr>
          <p:cNvPr id="3" name="Picture Placeholder 2" descr="screenshot_28b89ae3321bdc82267aa32a45ef74b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Click on the question mark icon to open the comments that explain the code.</a:t>
            </a:r>
          </a:p>
          <a:p>
            <a:r>
              <a:rPr sz="1400"/>
              <a:t>Conditional blocks are found in the Logic category.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https://app.protobject.com/generate?en-a08-alarm&amp;en&amp;dynamic&amp;-1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