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hyperlink" Target="https://app.protobject.com/generate?es-a06-trafficlighflashing&amp;es&amp;dynamic&amp;-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Composición del Código</a:t>
            </a:r>
          </a:p>
        </p:txBody>
      </p:sp>
      <p:pic>
        <p:nvPicPr>
          <p:cNvPr id="3" name="Picture Placeholder 2" descr="screenshot_55e0ea9bd5a32e4fb4518233887948c7.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Haz clic en el ícono del signo de interrogación para abrir los comentarios que explican el código.</a:t>
            </a:r>
          </a:p>
          <a:p>
            <a:r>
              <a:rPr sz="1400"/>
              <a:t>Los bloques “repetir para siempre” y el bucle numerado se encuentran ambos en la categoría Básico.</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https://app.protobject.com/generate?es-a06-trafficlighflashing&amp;es&amp;dynamic&amp;-1</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Reflexiona</a:t>
            </a:r>
          </a:p>
        </p:txBody>
      </p:sp>
      <p:sp>
        <p:nvSpPr>
          <p:cNvPr id="4" name="Content Placeholder 3"/>
          <p:cNvSpPr>
            <a:spLocks noGrp="1"/>
          </p:cNvSpPr>
          <p:nvPr>
            <p:ph idx="1"/>
          </p:nvPr>
        </p:nvSpPr>
        <p:spPr/>
        <p:txBody>
          <a:bodyPr/>
          <a:lstStyle/>
          <a:p>
            <a:pPr/>
            <a:r>
              <a:rPr sz="1400"/>
              <a:t>★ Los bucles no son solo para el código; están en todas partes. ¿Dónde puedes ver patrones o ciclos que se repiten en la vida cotidiana (piensa en la música, las rutinas diarias, la naturaleza)?</a:t>
            </a:r>
          </a:p>
          <a:p>
            <a:pPr/>
            <a:r>
              <a:rPr sz="1400"/>
              <a:t>★ ¿Qué otro prototipo genial podrías construir usando un bucle dentro de un bucle?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Una Advertencia Intermitente</a:t>
            </a:r>
          </a:p>
        </p:txBody>
      </p:sp>
      <p:sp>
        <p:nvSpPr>
          <p:cNvPr id="3" name="Subtitle 2"/>
          <p:cNvSpPr>
            <a:spLocks noGrp="1"/>
          </p:cNvSpPr>
          <p:nvPr>
            <p:ph type="subTitle" idx="1"/>
          </p:nvPr>
        </p:nvSpPr>
        <p:spPr/>
        <p:txBody>
          <a:bodyPr/>
          <a:lstStyle/>
          <a:p>
            <a:r>
              <a:t>Profundiza en la automatización anidando bucles para crear un semáforo con luz amarilla intermitente realista.</a:t>
            </a:r>
          </a:p>
        </p:txBody>
      </p:sp>
      <p:pic>
        <p:nvPicPr>
          <p:cNvPr id="4" name="Picture Placeholder 3" descr="06.semaforo-luz-intermitente.png"/>
          <p:cNvPicPr>
            <a:picLocks noGrp="1" noChangeAspect="1"/>
          </p:cNvPicPr>
          <p:nvPr>
            <p:ph type="pic" idx="11" sz="quarter"/>
          </p:nvPr>
        </p:nvPicPr>
        <p:blipFill>
          <a:blip r:embed="rId2"/>
          <a:srcRect l="724" r="724"/>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¿Qué haremos?</a:t>
            </a:r>
          </a:p>
        </p:txBody>
      </p:sp>
      <p:pic>
        <p:nvPicPr>
          <p:cNvPr id="3" name="Picture Placeholder 2" descr="06_intermittent_traffic_light.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podemos programar una luz intermitente?</a:t>
            </a:r>
          </a:p>
        </p:txBody>
      </p:sp>
      <p:pic>
        <p:nvPicPr>
          <p:cNvPr id="3" name="Picture Placeholder 2" descr="a.traffic-interm.png"/>
          <p:cNvPicPr>
            <a:picLocks noGrp="1" noChangeAspect="1"/>
          </p:cNvPicPr>
          <p:nvPr>
            <p:ph type="pic" idx="11" sz="quarter"/>
          </p:nvPr>
        </p:nvPicPr>
        <p:blipFill>
          <a:blip r:embed="rId2"/>
          <a:srcRect l="724" r="724"/>
          <a:stretch>
            <a:fillRect/>
          </a:stretch>
        </p:blipFill>
        <p:spPr/>
      </p:pic>
      <p:sp>
        <p:nvSpPr>
          <p:cNvPr id="4" name="Text Placeholder 3"/>
          <p:cNvSpPr>
            <a:spLocks noGrp="1"/>
          </p:cNvSpPr>
          <p:nvPr>
            <p:ph type="body" idx="12" sz="quarter"/>
          </p:nvPr>
        </p:nvSpPr>
        <p:spPr/>
        <p:txBody>
          <a:bodyPr/>
          <a:lstStyle/>
          <a:p>
            <a:r>
              <a:rPr sz="1400"/>
              <a:t>Imagina que hemos construido un semáforo automatizado que cicla a través de sus colores dentro de un bucle "repetir para siempre". Es un gran comienzo, pero podemos hacerlo más realista.</a:t>
            </a:r>
          </a:p>
          <a:p>
            <a:r>
              <a:rPr sz="1400"/>
              <a:t>¿Y si quisiéramos que la </a:t>
            </a:r>
            <a:r>
              <a:rPr sz="1400" b="1"/>
              <a:t>luz amarilla parpadeara</a:t>
            </a:r>
            <a:r>
              <a:rPr sz="1400"/>
              <a:t> varias veces antes de ponerse roja? Esta sería una advertencia mucho mejor y más segura para los conductores.</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Entonces, ¿simplemente agregamos más bloques?</a:t>
            </a:r>
          </a:p>
        </p:txBody>
      </p:sp>
      <p:pic>
        <p:nvPicPr>
          <p:cNvPr id="3" name="Picture Placeholder 2" descr="a.loop.large.es.png"/>
          <p:cNvPicPr>
            <a:picLocks noGrp="1" noChangeAspect="1"/>
          </p:cNvPicPr>
          <p:nvPr>
            <p:ph type="pic" idx="11" sz="quarter"/>
          </p:nvPr>
        </p:nvPicPr>
        <p:blipFill>
          <a:blip r:embed="rId2"/>
          <a:srcRect l="724" r="724"/>
          <a:stretch>
            <a:fillRect/>
          </a:stretch>
        </p:blipFill>
        <p:spPr/>
      </p:pic>
      <p:sp>
        <p:nvSpPr>
          <p:cNvPr id="4" name="Text Placeholder 3"/>
          <p:cNvSpPr>
            <a:spLocks noGrp="1"/>
          </p:cNvSpPr>
          <p:nvPr>
            <p:ph type="body" idx="12" sz="quarter"/>
          </p:nvPr>
        </p:nvSpPr>
        <p:spPr/>
        <p:txBody>
          <a:bodyPr/>
          <a:lstStyle/>
          <a:p>
            <a:r>
              <a:rPr sz="1400"/>
              <a:t>Para hacer que la luz parpadee, tendríamos que agregar una secuencia como esta a nuestro bucle principal:</a:t>
            </a:r>
          </a:p>
          <a:p>
            <a:r>
              <a:rPr sz="1400"/>
              <a:t/>
            </a:r>
            <a:r>
              <a:rPr sz="1400" b="1"/>
              <a:t>Verde → Amarillo ENCENDIDO → APAGADO → Amarillo ENCENDIDO → APAGADO → Amarillo ENCENDIDO → APAGADO → Rojo</a:t>
            </a:r>
            <a:r>
              <a:rPr sz="1400"/>
              <a:t/>
            </a:r>
          </a:p>
          <a:p>
            <a:r>
              <a:rPr sz="1400"/>
              <a:t>Esto funciona, pero solo está repitiendo la secuencia </a:t>
            </a:r>
            <a:r>
              <a:rPr sz="1400" b="1"/>
              <a:t>“Amarillo ENCENDIDO → APAGADO”</a:t>
            </a:r>
            <a:r>
              <a:rPr sz="1400"/>
              <a:t>. Una vez más, ¡</a:t>
            </a:r>
            <a:r>
              <a:rPr sz="1400" b="1"/>
              <a:t>nuestro código se volvería muy largo y repetitivo</a:t>
            </a:r>
            <a:r>
              <a:rPr sz="1400"/>
              <a:t>! Debe haber una forma más inteligente.</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¿Por qué no otro bucle 'para siempre'?</a:t>
            </a:r>
          </a:p>
        </p:txBody>
      </p:sp>
      <p:pic>
        <p:nvPicPr>
          <p:cNvPr id="3" name="Picture Placeholder 2" descr="a.pc_.confused.png"/>
          <p:cNvPicPr>
            <a:picLocks noGrp="1" noChangeAspect="1"/>
          </p:cNvPicPr>
          <p:nvPr>
            <p:ph type="pic" idx="11" sz="quarter"/>
          </p:nvPr>
        </p:nvPicPr>
        <p:blipFill>
          <a:blip r:embed="rId2"/>
          <a:srcRect l="724" r="724"/>
          <a:stretch>
            <a:fillRect/>
          </a:stretch>
        </p:blipFill>
        <p:spPr/>
      </p:pic>
      <p:sp>
        <p:nvSpPr>
          <p:cNvPr id="4" name="Text Placeholder 3"/>
          <p:cNvSpPr>
            <a:spLocks noGrp="1"/>
          </p:cNvSpPr>
          <p:nvPr>
            <p:ph type="body" idx="12" sz="quarter"/>
          </p:nvPr>
        </p:nvSpPr>
        <p:spPr/>
        <p:txBody>
          <a:bodyPr/>
          <a:lstStyle/>
          <a:p>
            <a:r>
              <a:rPr sz="1400"/>
              <a:t>No puedes tener dos capitanes en un barco, ¡y no puedes tener más de un bucle "repetir para siempre" (Bucle Principal) en un programa! Si lo hicieras, la computadora no sabría cuál es el programa principal o qué ejecutar. ¡Se confundiría!</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La solución: ¡un bucle dentro de un bucle!</a:t>
            </a:r>
          </a:p>
        </p:txBody>
      </p:sp>
      <p:pic>
        <p:nvPicPr>
          <p:cNvPr id="3" name="Picture Placeholder 2" descr="a.general.loop-2.es.png"/>
          <p:cNvPicPr>
            <a:picLocks noGrp="1" noChangeAspect="1"/>
          </p:cNvPicPr>
          <p:nvPr>
            <p:ph type="pic" idx="11" sz="quarter"/>
          </p:nvPr>
        </p:nvPicPr>
        <p:blipFill>
          <a:blip r:embed="rId2"/>
          <a:srcRect l="724" r="724"/>
          <a:stretch>
            <a:fillRect/>
          </a:stretch>
        </p:blipFill>
        <p:spPr/>
      </p:pic>
      <p:sp>
        <p:nvSpPr>
          <p:cNvPr id="4" name="Text Placeholder 3"/>
          <p:cNvSpPr>
            <a:spLocks noGrp="1"/>
          </p:cNvSpPr>
          <p:nvPr>
            <p:ph type="body" idx="12" sz="quarter"/>
          </p:nvPr>
        </p:nvSpPr>
        <p:spPr/>
        <p:txBody>
          <a:bodyPr/>
          <a:lstStyle/>
          <a:p>
            <a:r>
              <a:rPr sz="1400"/>
              <a:t>¡Aquí es donde un tipo diferente de </a:t>
            </a:r>
            <a:r>
              <a:rPr sz="1400" b="1"/>
              <a:t>bucle</a:t>
            </a:r>
            <a:r>
              <a:rPr sz="1400"/>
              <a:t> es útil! Podemos usar un bucle que se repite un número específico de veces (en la imagen, 3 veces). Esto es perfecto para la parte intermitente.</a:t>
            </a:r>
          </a:p>
          <a:p>
            <a:r>
              <a:rPr sz="1400"/>
              <a:t>Aún mejor, podemos </a:t>
            </a:r>
            <a:r>
              <a:rPr sz="1400" b="1"/>
              <a:t>anidar bucles</a:t>
            </a:r>
            <a:r>
              <a:rPr sz="1400"/>
              <a:t>. Esto significa poner un bucle *dentro* de otro. ¡Repeticiones dentro de repeticiones!</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Amarillo intermitente: un bucle anidado</a:t>
            </a:r>
          </a:p>
        </p:txBody>
      </p:sp>
      <p:pic>
        <p:nvPicPr>
          <p:cNvPr id="3" name="Picture Placeholder 2" descr="a.general.loop-inside-2.es.png"/>
          <p:cNvPicPr>
            <a:picLocks noGrp="1" noChangeAspect="1"/>
          </p:cNvPicPr>
          <p:nvPr>
            <p:ph type="pic" idx="11" sz="quarter"/>
          </p:nvPr>
        </p:nvPicPr>
        <p:blipFill>
          <a:blip r:embed="rId2"/>
          <a:srcRect l="724" r="724"/>
          <a:stretch>
            <a:fillRect/>
          </a:stretch>
        </p:blipFill>
        <p:spPr/>
      </p:pic>
      <p:sp>
        <p:nvSpPr>
          <p:cNvPr id="4" name="Text Placeholder 3"/>
          <p:cNvSpPr>
            <a:spLocks noGrp="1"/>
          </p:cNvSpPr>
          <p:nvPr>
            <p:ph type="body" idx="12" sz="quarter"/>
          </p:nvPr>
        </p:nvSpPr>
        <p:spPr/>
        <p:txBody>
          <a:bodyPr/>
          <a:lstStyle/>
          <a:p>
            <a:r>
              <a:rPr sz="1400"/>
              <a:t>Al usar un bucle numerado, podemos repetir los bloques </a:t>
            </a:r>
            <a:r>
              <a:rPr sz="1400" b="1"/>
              <a:t>“Amarillo ENCENDIDO → APAGADO”</a:t>
            </a:r>
            <a:r>
              <a:rPr sz="1400"/>
              <a:t> tantas veces como necesitemos. Al poner este bucle más pequeño *dentro* de nuestro bucle principal "para siempre", creamos un programa potente y eficiente:</a:t>
            </a:r>
          </a:p>
          <a:p>
            <a:r>
              <a:rPr sz="1400"/>
              <a:t>Bucle Principal ( </a:t>
            </a:r>
            <a:r>
              <a:rPr sz="1400" b="1"/>
              <a:t>Verde →</a:t>
            </a:r>
            <a:r>
              <a:rPr sz="1400"/>
              <a:t> *Bucle Interno* ( </a:t>
            </a:r>
            <a:r>
              <a:rPr sz="1400" b="1"/>
              <a:t>Amarillo ENCENDIDO → APAGADO</a:t>
            </a:r>
            <a:r>
              <a:rPr sz="1400"/>
              <a:t> [x4] ) </a:t>
            </a:r>
            <a:r>
              <a:rPr sz="1400" b="1"/>
              <a:t>→ Rojo</a:t>
            </a:r>
            <a:r>
              <a:rPr sz="1400"/>
              <a:t> )</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¡Construyamos nuestro semáforo intermitente!</a:t>
            </a:r>
          </a:p>
        </p:txBody>
      </p:sp>
      <p:sp>
        <p:nvSpPr>
          <p:cNvPr id="3" name="Text Placeholder 2"/>
          <p:cNvSpPr>
            <a:spLocks noGrp="1"/>
          </p:cNvSpPr>
          <p:nvPr>
            <p:ph type="body" idx="12" sz="quarter"/>
          </p:nvPr>
        </p:nvSpPr>
        <p:spPr/>
        <p:txBody>
          <a:bodyPr/>
          <a:lstStyle/>
          <a:p>
            <a:r>
              <a:rPr sz="1400"/>
              <a:t>Presiona Añadir Dispositivo y selecciona Lámpara.</a:t>
            </a:r>
          </a:p>
          <a:p>
            <a:r>
              <a:rPr sz="1400"/>
              <a:t>Escanea el código QR.</a:t>
            </a:r>
          </a:p>
          <a:p>
            <a:r>
              <a:rPr sz="1400"/>
              <a:t>Recuerda que si no tienes un smartphone, puedes presionar Abrir en esta ventana.</a:t>
            </a:r>
          </a:p>
        </p:txBody>
      </p:sp>
      <p:sp>
        <p:nvSpPr>
          <p:cNvPr id="4" name="Chart Placeholder 3"/>
          <p:cNvSpPr>
            <a:spLocks noGrp="1"/>
          </p:cNvSpPr>
          <p:nvPr>
            <p:ph type="chart" idx="14" sz="quarter"/>
          </p:nvPr>
        </p:nvSpPr>
        <p:spPr/>
        <p:txBody>
          <a:bodyPr/>
          <a:p>
            <a:r>
              <a:rPr sz="1400"/>
              <a:t>Creemos nuestro semáforo avanzado.</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