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hyperlink" Target="https://app.protobject.com/generate?en-a05-trafficlight&amp;en&amp;dynamic&amp;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How do real traffic lights work? Are they all alone, or do they work in teams?</a:t>
            </a:r>
          </a:p>
          <a:p>
            <a:pPr/>
            <a:r>
              <a:rPr sz="1400"/>
              <a:t>★ How many traffic lights are usually needed to control a single intersection?</a:t>
            </a:r>
          </a:p>
          <a:p>
            <a:pPr/>
            <a:r>
              <a:rPr sz="1400"/>
              <a:t>★ What is the most important purpose of a traffic light in our communities?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The Traffic Light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Say goodbye to repetitive code! Learn how to use infinite loops to automate a classic traffic light sequence.</a:t>
            </a:r>
          </a:p>
        </p:txBody>
      </p:sp>
      <p:pic>
        <p:nvPicPr>
          <p:cNvPr id="4" name="Picture Placeholder 3" descr="05.semaforo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What will we do?</a:t>
            </a:r>
          </a:p>
        </p:txBody>
      </p:sp>
      <p:pic>
        <p:nvPicPr>
          <p:cNvPr id="3" name="Picture Placeholder 2" descr="05_traffic_light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can we do with an LED lamp?</a:t>
            </a:r>
          </a:p>
        </p:txBody>
      </p:sp>
      <p:pic>
        <p:nvPicPr>
          <p:cNvPr id="3" name="Picture Placeholder 2" descr="a.trafficligh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If we program an LED lamp to change from green, to yellow, and then to red in a timed sequence... we've created a traffic light!</a:t>
            </a:r>
          </a:p>
          <a:p>
            <a:r>
              <a:rPr sz="1400"/>
              <a:t>To do this, we just need to program the right </a:t>
            </a:r>
            <a:r>
              <a:rPr sz="1400" b="1"/>
              <a:t>timing</a:t>
            </a:r>
            <a:r>
              <a:rPr sz="1400"/>
              <a:t> and the right </a:t>
            </a:r>
            <a:r>
              <a:rPr sz="1400" b="1"/>
              <a:t>colors</a:t>
            </a:r>
            <a:r>
              <a:rPr sz="140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Problem: The Code Stops!</a:t>
            </a:r>
          </a:p>
        </p:txBody>
      </p:sp>
      <p:pic>
        <p:nvPicPr>
          <p:cNvPr id="3" name="Picture Placeholder 2" descr="a.trafficlight-seq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If you just code one cycle—green, yellow, red—the program will run it once and then stop. To make it repeat, you could copy and paste the blocks over and over again.</a:t>
            </a:r>
          </a:p>
          <a:p>
            <a:r>
              <a:rPr sz="1400"/>
              <a:t>But what if you wanted the traffic light to run for an hour? </a:t>
            </a:r>
            <a:r>
              <a:rPr sz="1400" b="1"/>
              <a:t>You'd end up with an enormous amount of repeated code!</a:t>
            </a:r>
            <a:r>
              <a:rPr sz="1400"/>
              <a:t> That's inefficient and impossible to manage.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Solution: The 'Repeat Forever' Loop</a:t>
            </a:r>
          </a:p>
        </p:txBody>
      </p:sp>
      <p:pic>
        <p:nvPicPr>
          <p:cNvPr id="3" name="Picture Placeholder 2" descr="a.trafficlight-seq2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b="1" sz="1600"/>
              <a:t>How do we make it repeat on its own? We use a loop!</a:t>
            </a:r>
          </a:p>
          <a:p>
            <a:r>
              <a:rPr sz="1400"/>
              <a:t>The </a:t>
            </a:r>
            <a:r>
              <a:rPr sz="1400" b="1"/>
              <a:t>"repeat forever"</a:t>
            </a:r>
            <a:r>
              <a:rPr sz="1400"/>
              <a:t> block is a fundamental tool in programming. This concept, also known as the </a:t>
            </a:r>
            <a:r>
              <a:rPr sz="1400" b="1"/>
              <a:t>Main Loop</a:t>
            </a:r>
            <a:r>
              <a:rPr sz="1400"/>
              <a:t>, tells the computer to repeat all the code inside it over and over again, until the user manually stops the program.</a:t>
            </a:r>
          </a:p>
          <a:p>
            <a:r>
              <a:rPr sz="1400"/>
              <a:t>By placing our traffic light sequence inside this loop, we can keep it running indefinitely!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Let's get to work!</a:t>
            </a:r>
          </a:p>
        </p:txBody>
      </p:sp>
      <p:pic>
        <p:nvPicPr>
          <p:cNvPr id="3" name="Picture Placeholder 2" descr="a.work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We are going to create our traffic light prototype by placing the color and timing code inside the </a:t>
            </a:r>
            <a:r>
              <a:rPr sz="1400" b="1"/>
              <a:t>“repeat forever”</a:t>
            </a:r>
            <a:r>
              <a:rPr sz="1400"/>
              <a:t> loop. We'll program the light to be green for 6 seconds, yellow for 1 second, and red for 6 seconds, creating a realistic cycle.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Make our Traffic Light!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Press Add Device and select Lamp.</a:t>
            </a:r>
          </a:p>
          <a:p>
            <a:r>
              <a:rPr sz="1400"/>
              <a:t>Scan the QR code.</a:t>
            </a:r>
          </a:p>
          <a:p>
            <a:r>
              <a:rPr sz="1400"/>
              <a:t>Remember that if you don’t have a smartphone, you can press Open in this window to open the components on the same computer.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Let’s build our traffic light!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Code Composition</a:t>
            </a:r>
          </a:p>
        </p:txBody>
      </p:sp>
      <p:pic>
        <p:nvPicPr>
          <p:cNvPr id="3" name="Picture Placeholder 2" descr="screenshot_adf3e9df960aac97a18b77fd8c6b1150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Click on the question mark icon to open the comments that explain the code.</a:t>
            </a:r>
          </a:p>
          <a:p>
            <a:r>
              <a:rPr sz="1400"/>
              <a:t>The "repeat forever" block is located in the Basic category.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https://app.protobject.com/generate?en-a05-trafficlight&amp;en&amp;dynamic&amp;-1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