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it-a04-melody-light&amp;it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Spettacolo di Luci e Suoni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Combina luci e musica in perfetta sincronia e impara a usare le variabili per controllare facilmente la velocità del tuo codice.</a:t>
            </a:r>
          </a:p>
        </p:txBody>
      </p:sp>
      <p:pic>
        <p:nvPicPr>
          <p:cNvPr id="4" name="Picture Placeholder 3" descr="04.melodia-con-luc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04_birthday_light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Sfida: Sincronizzazione e Velocità</a:t>
            </a:r>
          </a:p>
        </p:txBody>
      </p:sp>
      <p:pic>
        <p:nvPicPr>
          <p:cNvPr id="3" name="Picture Placeholder 2" descr="a-light.notes_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Il primo obiettivo di un buon spettacolo di luci è la </a:t>
            </a:r>
            <a:r>
              <a:rPr sz="1400" b="1"/>
              <a:t>sincronizzazione</a:t>
            </a:r>
            <a:r>
              <a:rPr sz="1400"/>
              <a:t>, assicurarsi che ogni lampo di luce avvenga esattamente nello stesso momento di una nota musicale. Questo crea un effetto professionale ed emozionante.</a:t>
            </a:r>
          </a:p>
          <a:p>
            <a:r>
              <a:rPr sz="1400"/>
              <a:t>Ma c'è una seconda sfida, più grande: il </a:t>
            </a:r>
            <a:r>
              <a:rPr sz="1400" b="1"/>
              <a:t>controllo</a:t>
            </a:r>
            <a:r>
              <a:rPr sz="1400"/>
              <a:t>. Immagina di costruire la tua intera sequenza, ma poi decidi di volerla far andare più veloce. Dovresti tornare indietro e cambiare manualmente il valore del ritardo per *ogni singola nota* e *ogni singola luce*. Per una canzone lunga, potrebbero essere centinaia di modifiche! Questo è lento e una ricetta per gli errori.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Soluzione: una Variabile come Controllo Principale</a:t>
            </a:r>
          </a:p>
        </p:txBody>
      </p:sp>
      <p:pic>
        <p:nvPicPr>
          <p:cNvPr id="3" name="Picture Placeholder 2" descr="b-variable.notes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Per risolvere il problema di dover cambiare molti valori contemporaneamente, i programmatori usano le </a:t>
            </a:r>
            <a:r>
              <a:rPr sz="1400" b="1"/>
              <a:t>variabili</a:t>
            </a:r>
            <a:r>
              <a:rPr sz="1400"/>
              <a:t>!</a:t>
            </a:r>
          </a:p>
          <a:p>
            <a:r>
              <a:rPr sz="1400"/>
              <a:t>Una </a:t>
            </a:r>
            <a:r>
              <a:rPr sz="1400" b="1"/>
              <a:t>variabile</a:t>
            </a:r>
            <a:r>
              <a:rPr sz="1400"/>
              <a:t> è come una scatola con un'etichetta. Puoi conservare un singolo pezzo di informazione, come un numero, all'interno di questa scatola. La parte potente è che puoi quindi usare questa scatola in molti punti del tuo codice.</a:t>
            </a:r>
          </a:p>
          <a:p>
            <a:r>
              <a:rPr sz="1400"/>
              <a:t>Se vuoi cambiare il numero, devi cambiarlo solo </a:t>
            </a:r>
            <a:r>
              <a:rPr sz="1400" b="1"/>
              <a:t>una volta all'interno della scatola</a:t>
            </a:r>
            <a:r>
              <a:rPr sz="1400"/>
              <a:t>. Ovunque tu abbia usato la scatola, il valore si aggiornerà automaticamente. È come un controllo principale per il tuo codice!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uno Spettacolo di Luci Musicale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TastieraMusicale.</a:t>
            </a:r>
          </a:p>
          <a:p>
            <a:r>
              <a:rPr sz="1400"/>
              <a:t>Premi di nuovo Aggiungi Dispositivo e seleziona Lampada.</a:t>
            </a:r>
          </a:p>
          <a:p>
            <a:r>
              <a:rPr sz="1400"/>
              <a:t>Ricorda che se non hai smartphone per scansionare i codici QR, puoi premere Apri in questa finestra.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Creiamo un prototipo che suona ♪ Tanti Auguri ♪ con luci perfettamente sincronizzate e regolabili.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9fc0036d5b3a29d3006031e728828695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sull'icona del punto interrogativo per aprire i commenti che spiegano il codice. Nota come la variabile `tempo` viene definita una volta all'inizio e poi utilizzata per tutti i ritardi. I blocchi di moltiplicazione si trovano nella categoria Matematica.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https://app.protobject.com/generate?it-a04-melody-light&amp;it&amp;dynamic&amp;-1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Hai visto quanto può essere potente una singola variabile. E se volessi rendere il tuo spettacolo ancora più grande? Come aggiungeresti una seconda lampada che lampeggia insieme alla musica, magari su un telefono diverso o con un colore diverso?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