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media/image2.svg" ContentType="image/svg+xml"/>
  <Override PartName="/ppt/media/image4.svg" ContentType="image/svg+xml"/>
  <Override PartName="/ppt/media/image6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8CA"/>
    <a:srgbClr val="1D4ED8"/>
    <a:srgbClr val="A551F4"/>
    <a:srgbClr val="FFFFFF"/>
    <a:srgbClr val="A16207"/>
    <a:srgbClr val="000000"/>
    <a:srgbClr val="FACC15"/>
    <a:srgbClr val="FFC93C"/>
    <a:srgbClr val="05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7F994-7B23-4B30-9E0D-141B518001FB}" v="23" dt="2025-09-03T15:49:48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microsoft.com/office/2016/11/relationships/changesInfo" Target="changesInfos/changesInfo1.xml"/><Relationship Id="rId8" Type="http://schemas.microsoft.com/office/2015/10/relationships/revisionInfo" Target="revisionInfo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o Bellino" userId="4d67f9ee-b7e6-436d-9ca9-011d058f5ab9" providerId="ADAL" clId="{D6D7F994-7B23-4B30-9E0D-141B518001FB}"/>
    <pc:docChg chg="undo custSel delSld modMainMaster">
      <pc:chgData name="Alessio Bellino" userId="4d67f9ee-b7e6-436d-9ca9-011d058f5ab9" providerId="ADAL" clId="{D6D7F994-7B23-4B30-9E0D-141B518001FB}" dt="2025-09-03T15:49:48.493" v="146" actId="404"/>
      <pc:docMkLst>
        <pc:docMk/>
      </pc:docMkLst>
      <pc:sldChg chg="del">
        <pc:chgData name="Alessio Bellino" userId="4d67f9ee-b7e6-436d-9ca9-011d058f5ab9" providerId="ADAL" clId="{D6D7F994-7B23-4B30-9E0D-141B518001FB}" dt="2025-08-27T01:13:29.985" v="83" actId="47"/>
        <pc:sldMkLst>
          <pc:docMk/>
          <pc:sldMk cId="1091577834" sldId="256"/>
        </pc:sldMkLst>
      </pc:sldChg>
      <pc:sldChg chg="del">
        <pc:chgData name="Alessio Bellino" userId="4d67f9ee-b7e6-436d-9ca9-011d058f5ab9" providerId="ADAL" clId="{D6D7F994-7B23-4B30-9E0D-141B518001FB}" dt="2025-08-27T01:13:28.949" v="82" actId="47"/>
        <pc:sldMkLst>
          <pc:docMk/>
          <pc:sldMk cId="0" sldId="257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58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59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0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1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2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3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4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5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6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7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8"/>
        </pc:sldMkLst>
      </pc:sldChg>
      <pc:sldMasterChg chg="modSldLayout">
        <pc:chgData name="Alessio Bellino" userId="4d67f9ee-b7e6-436d-9ca9-011d058f5ab9" providerId="ADAL" clId="{D6D7F994-7B23-4B30-9E0D-141B518001FB}" dt="2025-09-03T15:49:48.493" v="146" actId="404"/>
        <pc:sldMasterMkLst>
          <pc:docMk/>
          <pc:sldMasterMk cId="661577070" sldId="2147483648"/>
        </pc:sldMasterMkLst>
        <pc:sldLayoutChg chg="modSp mod">
          <pc:chgData name="Alessio Bellino" userId="4d67f9ee-b7e6-436d-9ca9-011d058f5ab9" providerId="ADAL" clId="{D6D7F994-7B23-4B30-9E0D-141B518001FB}" dt="2025-09-03T15:49:04.125" v="130" actId="403"/>
          <pc:sldLayoutMkLst>
            <pc:docMk/>
            <pc:sldMasterMk cId="661577070" sldId="2147483648"/>
            <pc:sldLayoutMk cId="552119573" sldId="2147483649"/>
          </pc:sldLayoutMkLst>
          <pc:spChg chg="mod">
            <ac:chgData name="Alessio Bellino" userId="4d67f9ee-b7e6-436d-9ca9-011d058f5ab9" providerId="ADAL" clId="{D6D7F994-7B23-4B30-9E0D-141B518001FB}" dt="2025-09-03T15:49:04.125" v="130" actId="403"/>
            <ac:spMkLst>
              <pc:docMk/>
              <pc:sldMasterMk cId="661577070" sldId="2147483648"/>
              <pc:sldLayoutMk cId="552119573" sldId="2147483649"/>
              <ac:spMk id="2" creationId="{F452E439-A5BF-EE24-C08E-1F9F20701E7E}"/>
            </ac:spMkLst>
          </pc:spChg>
          <pc:spChg chg="mod">
            <ac:chgData name="Alessio Bellino" userId="4d67f9ee-b7e6-436d-9ca9-011d058f5ab9" providerId="ADAL" clId="{D6D7F994-7B23-4B30-9E0D-141B518001FB}" dt="2025-09-03T15:29:12.824" v="119" actId="1035"/>
            <ac:spMkLst>
              <pc:docMk/>
              <pc:sldMasterMk cId="661577070" sldId="2147483648"/>
              <pc:sldLayoutMk cId="552119573" sldId="2147483649"/>
              <ac:spMk id="7" creationId="{D9290BF2-0C25-514A-9D89-51E5C7543451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8:48.805" v="127" actId="404"/>
          <pc:sldLayoutMkLst>
            <pc:docMk/>
            <pc:sldMasterMk cId="661577070" sldId="2147483648"/>
            <pc:sldLayoutMk cId="1168460104" sldId="2147483656"/>
          </pc:sldLayoutMkLst>
          <pc:spChg chg="mod">
            <ac:chgData name="Alessio Bellino" userId="4d67f9ee-b7e6-436d-9ca9-011d058f5ab9" providerId="ADAL" clId="{D6D7F994-7B23-4B30-9E0D-141B518001FB}" dt="2025-09-03T15:48:48.805" v="127" actId="404"/>
            <ac:spMkLst>
              <pc:docMk/>
              <pc:sldMasterMk cId="661577070" sldId="2147483648"/>
              <pc:sldLayoutMk cId="1168460104" sldId="2147483656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29.320" v="121" actId="207"/>
            <ac:spMkLst>
              <pc:docMk/>
              <pc:sldMasterMk cId="661577070" sldId="2147483648"/>
              <pc:sldLayoutMk cId="1168460104" sldId="2147483656"/>
              <ac:spMk id="4" creationId="{A9CE6CAF-4FD0-1FA1-1965-C06A9FCE86EB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12.616" v="132" actId="404"/>
          <pc:sldLayoutMkLst>
            <pc:docMk/>
            <pc:sldMasterMk cId="661577070" sldId="2147483648"/>
            <pc:sldLayoutMk cId="892857456" sldId="2147483657"/>
          </pc:sldLayoutMkLst>
          <pc:spChg chg="mod">
            <ac:chgData name="Alessio Bellino" userId="4d67f9ee-b7e6-436d-9ca9-011d058f5ab9" providerId="ADAL" clId="{D6D7F994-7B23-4B30-9E0D-141B518001FB}" dt="2025-09-03T15:49:12.616" v="132" actId="404"/>
            <ac:spMkLst>
              <pc:docMk/>
              <pc:sldMasterMk cId="661577070" sldId="2147483648"/>
              <pc:sldLayoutMk cId="892857456" sldId="2147483657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23.023" v="120" actId="207"/>
            <ac:spMkLst>
              <pc:docMk/>
              <pc:sldMasterMk cId="661577070" sldId="2147483648"/>
              <pc:sldLayoutMk cId="892857456" sldId="2147483657"/>
              <ac:spMk id="4" creationId="{A9CE6CAF-4FD0-1FA1-1965-C06A9FCE86EB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21.285" v="134" actId="404"/>
          <pc:sldLayoutMkLst>
            <pc:docMk/>
            <pc:sldMasterMk cId="661577070" sldId="2147483648"/>
            <pc:sldLayoutMk cId="2348620504" sldId="2147483658"/>
          </pc:sldLayoutMkLst>
          <pc:spChg chg="mod">
            <ac:chgData name="Alessio Bellino" userId="4d67f9ee-b7e6-436d-9ca9-011d058f5ab9" providerId="ADAL" clId="{D6D7F994-7B23-4B30-9E0D-141B518001FB}" dt="2025-09-03T15:49:21.285" v="134" actId="404"/>
            <ac:spMkLst>
              <pc:docMk/>
              <pc:sldMasterMk cId="661577070" sldId="2147483648"/>
              <pc:sldLayoutMk cId="2348620504" sldId="2147483658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1.370" v="113" actId="207"/>
            <ac:spMkLst>
              <pc:docMk/>
              <pc:sldMasterMk cId="661577070" sldId="2147483648"/>
              <pc:sldLayoutMk cId="2348620504" sldId="2147483658"/>
              <ac:spMk id="4" creationId="{A9CE6CAF-4FD0-1FA1-1965-C06A9FCE86EB}"/>
            </ac:spMkLst>
          </pc:spChg>
        </pc:sldLayoutChg>
        <pc:sldLayoutChg chg="addSp delSp modSp mod">
          <pc:chgData name="Alessio Bellino" userId="4d67f9ee-b7e6-436d-9ca9-011d058f5ab9" providerId="ADAL" clId="{D6D7F994-7B23-4B30-9E0D-141B518001FB}" dt="2025-09-03T15:49:28.125" v="136" actId="404"/>
          <pc:sldLayoutMkLst>
            <pc:docMk/>
            <pc:sldMasterMk cId="661577070" sldId="2147483648"/>
            <pc:sldLayoutMk cId="1471266884" sldId="2147483659"/>
          </pc:sldLayoutMkLst>
          <pc:spChg chg="mod">
            <ac:chgData name="Alessio Bellino" userId="4d67f9ee-b7e6-436d-9ca9-011d058f5ab9" providerId="ADAL" clId="{D6D7F994-7B23-4B30-9E0D-141B518001FB}" dt="2025-09-03T15:49:28.125" v="136" actId="404"/>
            <ac:spMkLst>
              <pc:docMk/>
              <pc:sldMasterMk cId="661577070" sldId="2147483648"/>
              <pc:sldLayoutMk cId="1471266884" sldId="2147483659"/>
              <ac:spMk id="2" creationId="{D7FA4241-75AB-E168-9F15-606C0FA2D9CB}"/>
            </ac:spMkLst>
          </pc:spChg>
          <pc:spChg chg="add mod">
            <ac:chgData name="Alessio Bellino" userId="4d67f9ee-b7e6-436d-9ca9-011d058f5ab9" providerId="ADAL" clId="{D6D7F994-7B23-4B30-9E0D-141B518001FB}" dt="2025-08-27T01:11:08.780" v="46" actId="1035"/>
            <ac:spMkLst>
              <pc:docMk/>
              <pc:sldMasterMk cId="661577070" sldId="2147483648"/>
              <pc:sldLayoutMk cId="1471266884" sldId="2147483659"/>
              <ac:spMk id="3" creationId="{F876292C-B4E7-FCE3-1E74-154C919298A3}"/>
            </ac:spMkLst>
          </pc:spChg>
          <pc:spChg chg="mod">
            <ac:chgData name="Alessio Bellino" userId="4d67f9ee-b7e6-436d-9ca9-011d058f5ab9" providerId="ADAL" clId="{D6D7F994-7B23-4B30-9E0D-141B518001FB}" dt="2025-09-03T15:29:00.979" v="112" actId="207"/>
            <ac:spMkLst>
              <pc:docMk/>
              <pc:sldMasterMk cId="661577070" sldId="2147483648"/>
              <pc:sldLayoutMk cId="1471266884" sldId="2147483659"/>
              <ac:spMk id="4" creationId="{A9CE6CAF-4FD0-1FA1-1965-C06A9FCE86EB}"/>
            </ac:spMkLst>
          </pc:spChg>
          <pc:spChg chg="add mod">
            <ac:chgData name="Alessio Bellino" userId="4d67f9ee-b7e6-436d-9ca9-011d058f5ab9" providerId="ADAL" clId="{D6D7F994-7B23-4B30-9E0D-141B518001FB}" dt="2025-08-27T01:10:37.653" v="27" actId="1076"/>
            <ac:spMkLst>
              <pc:docMk/>
              <pc:sldMasterMk cId="661577070" sldId="2147483648"/>
              <pc:sldLayoutMk cId="1471266884" sldId="2147483659"/>
              <ac:spMk id="5" creationId="{6F44FAD5-85C0-5126-BEBB-39AE90164067}"/>
            </ac:spMkLst>
          </pc:spChg>
          <pc:spChg chg="add mod">
            <ac:chgData name="Alessio Bellino" userId="4d67f9ee-b7e6-436d-9ca9-011d058f5ab9" providerId="ADAL" clId="{D6D7F994-7B23-4B30-9E0D-141B518001FB}" dt="2025-08-27T01:10:37.653" v="27" actId="1076"/>
            <ac:spMkLst>
              <pc:docMk/>
              <pc:sldMasterMk cId="661577070" sldId="2147483648"/>
              <pc:sldLayoutMk cId="1471266884" sldId="2147483659"/>
              <ac:spMk id="6" creationId="{5E15C401-2708-BE2C-313C-6E972121150A}"/>
            </ac:spMkLst>
          </pc:spChg>
          <pc:spChg chg="mod">
            <ac:chgData name="Alessio Bellino" userId="4d67f9ee-b7e6-436d-9ca9-011d058f5ab9" providerId="ADAL" clId="{D6D7F994-7B23-4B30-9E0D-141B518001FB}" dt="2025-08-27T01:11:08.780" v="46" actId="1035"/>
            <ac:spMkLst>
              <pc:docMk/>
              <pc:sldMasterMk cId="661577070" sldId="2147483648"/>
              <pc:sldLayoutMk cId="1471266884" sldId="2147483659"/>
              <ac:spMk id="10" creationId="{7EE5EA41-8A93-19E6-0938-921548C16043}"/>
            </ac:spMkLst>
          </pc:spChg>
          <pc:spChg chg="mod">
            <ac:chgData name="Alessio Bellino" userId="4d67f9ee-b7e6-436d-9ca9-011d058f5ab9" providerId="ADAL" clId="{D6D7F994-7B23-4B30-9E0D-141B518001FB}" dt="2025-08-27T01:11:37.001" v="74" actId="14100"/>
            <ac:spMkLst>
              <pc:docMk/>
              <pc:sldMasterMk cId="661577070" sldId="2147483648"/>
              <pc:sldLayoutMk cId="1471266884" sldId="2147483659"/>
              <ac:spMk id="13" creationId="{33A5CA17-0E07-7C00-D057-B222092BBE90}"/>
            </ac:spMkLst>
          </pc:spChg>
        </pc:sldLayoutChg>
        <pc:sldLayoutChg chg="addSp delSp modSp mod">
          <pc:chgData name="Alessio Bellino" userId="4d67f9ee-b7e6-436d-9ca9-011d058f5ab9" providerId="ADAL" clId="{D6D7F994-7B23-4B30-9E0D-141B518001FB}" dt="2025-09-03T15:48:58.086" v="129" actId="403"/>
          <pc:sldLayoutMkLst>
            <pc:docMk/>
            <pc:sldMasterMk cId="661577070" sldId="2147483648"/>
            <pc:sldLayoutMk cId="1862163226" sldId="2147483660"/>
          </pc:sldLayoutMkLst>
          <pc:spChg chg="mod">
            <ac:chgData name="Alessio Bellino" userId="4d67f9ee-b7e6-436d-9ca9-011d058f5ab9" providerId="ADAL" clId="{D6D7F994-7B23-4B30-9E0D-141B518001FB}" dt="2025-09-03T15:48:58.086" v="129" actId="403"/>
            <ac:spMkLst>
              <pc:docMk/>
              <pc:sldMasterMk cId="661577070" sldId="2147483648"/>
              <pc:sldLayoutMk cId="1862163226" sldId="2147483660"/>
              <ac:spMk id="2" creationId="{F452E439-A5BF-EE24-C08E-1F9F20701E7E}"/>
            </ac:spMkLst>
          </pc:spChg>
          <pc:spChg chg="mod">
            <ac:chgData name="Alessio Bellino" userId="4d67f9ee-b7e6-436d-9ca9-011d058f5ab9" providerId="ADAL" clId="{D6D7F994-7B23-4B30-9E0D-141B518001FB}" dt="2025-09-03T15:29:32.545" v="122" actId="207"/>
            <ac:spMkLst>
              <pc:docMk/>
              <pc:sldMasterMk cId="661577070" sldId="2147483648"/>
              <pc:sldLayoutMk cId="1862163226" sldId="2147483660"/>
              <ac:spMk id="7" creationId="{D9290BF2-0C25-514A-9D89-51E5C7543451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36.430" v="140" actId="404"/>
          <pc:sldLayoutMkLst>
            <pc:docMk/>
            <pc:sldMasterMk cId="661577070" sldId="2147483648"/>
            <pc:sldLayoutMk cId="4274332006" sldId="2147483661"/>
          </pc:sldLayoutMkLst>
          <pc:spChg chg="mod">
            <ac:chgData name="Alessio Bellino" userId="4d67f9ee-b7e6-436d-9ca9-011d058f5ab9" providerId="ADAL" clId="{D6D7F994-7B23-4B30-9E0D-141B518001FB}" dt="2025-09-03T15:49:36.430" v="140" actId="404"/>
            <ac:spMkLst>
              <pc:docMk/>
              <pc:sldMasterMk cId="661577070" sldId="2147483648"/>
              <pc:sldLayoutMk cId="4274332006" sldId="2147483661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0.051" v="110" actId="207"/>
            <ac:spMkLst>
              <pc:docMk/>
              <pc:sldMasterMk cId="661577070" sldId="2147483648"/>
              <pc:sldLayoutMk cId="4274332006" sldId="2147483661"/>
              <ac:spMk id="6" creationId="{A414259A-EE28-0473-21CE-0257CE7539E5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33.029" v="138" actId="404"/>
          <pc:sldLayoutMkLst>
            <pc:docMk/>
            <pc:sldMasterMk cId="661577070" sldId="2147483648"/>
            <pc:sldLayoutMk cId="708463557" sldId="2147483662"/>
          </pc:sldLayoutMkLst>
          <pc:spChg chg="mod">
            <ac:chgData name="Alessio Bellino" userId="4d67f9ee-b7e6-436d-9ca9-011d058f5ab9" providerId="ADAL" clId="{D6D7F994-7B23-4B30-9E0D-141B518001FB}" dt="2025-09-03T15:49:33.029" v="138" actId="404"/>
            <ac:spMkLst>
              <pc:docMk/>
              <pc:sldMasterMk cId="661577070" sldId="2147483648"/>
              <pc:sldLayoutMk cId="708463557" sldId="2147483662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0.547" v="111" actId="207"/>
            <ac:spMkLst>
              <pc:docMk/>
              <pc:sldMasterMk cId="661577070" sldId="2147483648"/>
              <pc:sldLayoutMk cId="708463557" sldId="2147483662"/>
              <ac:spMk id="6" creationId="{A414259A-EE28-0473-21CE-0257CE7539E5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48.493" v="146" actId="404"/>
          <pc:sldLayoutMkLst>
            <pc:docMk/>
            <pc:sldMasterMk cId="661577070" sldId="2147483648"/>
            <pc:sldLayoutMk cId="1162041891" sldId="2147483663"/>
          </pc:sldLayoutMkLst>
          <pc:spChg chg="mod">
            <ac:chgData name="Alessio Bellino" userId="4d67f9ee-b7e6-436d-9ca9-011d058f5ab9" providerId="ADAL" clId="{D6D7F994-7B23-4B30-9E0D-141B518001FB}" dt="2025-09-03T15:49:48.493" v="146" actId="404"/>
            <ac:spMkLst>
              <pc:docMk/>
              <pc:sldMasterMk cId="661577070" sldId="2147483648"/>
              <pc:sldLayoutMk cId="1162041891" sldId="2147483663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49:46.156" v="144" actId="403"/>
            <ac:spMkLst>
              <pc:docMk/>
              <pc:sldMasterMk cId="661577070" sldId="2147483648"/>
              <pc:sldLayoutMk cId="1162041891" sldId="2147483663"/>
              <ac:spMk id="6" creationId="{A414259A-EE28-0473-21CE-0257CE7539E5}"/>
            </ac:spMkLst>
          </pc:spChg>
        </pc:sldLayoutChg>
      </pc:sldMasterChg>
    </pc:docChg>
  </pc:docChgLst>
</pc:chgInfo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<Relationship Id="rId4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290BF2-0C25-514A-9D89-51E5C7543451}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1EBC41C-1973-BA75-6DA5-7476F2924EA7}"/>
              </a:ext>
            </a:extLst>
          </p:cNvPr>
          <p:cNvSpPr/>
          <p:nvPr userDrawn="1"/>
        </p:nvSpPr>
        <p:spPr>
          <a:xfrm>
            <a:off x="313509" y="1384663"/>
            <a:ext cx="11529241" cy="5130437"/>
          </a:xfrm>
          <a:prstGeom prst="roundRect">
            <a:avLst>
              <a:gd name="adj" fmla="val 3565"/>
            </a:avLst>
          </a:prstGeom>
          <a:solidFill>
            <a:srgbClr val="FACC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2E439-A5BF-EE24-C08E-1F9F2070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250" y="332438"/>
            <a:ext cx="9702800" cy="498598"/>
          </a:xfrm>
        </p:spPr>
        <p:txBody>
          <a:bodyPr lIns="0" tIns="0" rIns="0" bIns="0" anchor="ctr" anchorCtr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B2810-E0CF-406E-4F44-3A1E40441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394" y="3354907"/>
            <a:ext cx="2755326" cy="282817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4B69F6-FE45-27AD-6411-FD4BBF3B0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84945" y="1769366"/>
            <a:ext cx="7745054" cy="4413720"/>
          </a:xfrm>
          <a:prstGeom prst="roundRect">
            <a:avLst>
              <a:gd name="adj" fmla="val 3456"/>
            </a:avLst>
          </a:prstGeom>
          <a:noFill/>
          <a:ln w="57150">
            <a:solidFill>
              <a:srgbClr val="FFFFFF"/>
            </a:solidFill>
          </a:ln>
        </p:spPr>
        <p:txBody>
          <a:bodyPr/>
          <a:lstStyle/>
          <a:p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B9BB7E5-C85F-0334-276C-7C712C2ED2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2626" y="388103"/>
            <a:ext cx="1640124" cy="36973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079A8B7-BAF0-EF58-AC85-EFDE61C90324}"/>
              </a:ext>
            </a:extLst>
          </p:cNvPr>
          <p:cNvGrpSpPr/>
          <p:nvPr userDrawn="1"/>
        </p:nvGrpSpPr>
        <p:grpSpPr>
          <a:xfrm>
            <a:off x="719394" y="1776715"/>
            <a:ext cx="1383463" cy="1317216"/>
            <a:chOff x="1784610" y="2330845"/>
            <a:chExt cx="1383463" cy="131721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EA8E70E-EF90-8C91-7557-6DA5901AE857}"/>
                </a:ext>
              </a:extLst>
            </p:cNvPr>
            <p:cNvSpPr/>
            <p:nvPr userDrawn="1"/>
          </p:nvSpPr>
          <p:spPr>
            <a:xfrm>
              <a:off x="1784610" y="2330845"/>
              <a:ext cx="1383463" cy="1317216"/>
            </a:xfrm>
            <a:prstGeom prst="roundRect">
              <a:avLst>
                <a:gd name="adj" fmla="val 840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D9C78F5D-0C65-AD3C-3EA2-AE6C8BBC81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72559" y="2451078"/>
              <a:ext cx="807564" cy="10767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211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84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-to-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290BF2-0C25-514A-9D89-51E5C75434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2E439-A5BF-EE24-C08E-1F9F2070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17" y="352860"/>
            <a:ext cx="11489043" cy="498598"/>
          </a:xfrm>
        </p:spPr>
        <p:txBody>
          <a:bodyPr wrap="square" lIns="0" tIns="0" rIns="0" bIns="0" anchor="ctr" anchorCtr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4B69F6-FE45-27AD-6411-FD4BBF3B0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41138" y="1197600"/>
            <a:ext cx="9331959" cy="531805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6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29" y="405753"/>
            <a:ext cx="11509172" cy="498598"/>
          </a:xfrm>
        </p:spPr>
        <p:txBody>
          <a:bodyPr wrap="square"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2468" y="2107350"/>
            <a:ext cx="7742784" cy="4412426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69867" y="2107347"/>
            <a:ext cx="3379665" cy="4412427"/>
          </a:xfrm>
          <a:prstGeom prst="roundRect">
            <a:avLst>
              <a:gd name="adj" fmla="val 4602"/>
            </a:avLst>
          </a:prstGeom>
          <a:solidFill>
            <a:srgbClr val="000000">
              <a:alpha val="5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46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07" y="401133"/>
            <a:ext cx="11505434" cy="498598"/>
          </a:xfrm>
        </p:spPr>
        <p:txBody>
          <a:bodyPr wrap="square"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5152" y="1376583"/>
            <a:ext cx="5483524" cy="3124928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5151" y="4836160"/>
            <a:ext cx="11505434" cy="1692886"/>
          </a:xfrm>
          <a:prstGeom prst="roundRect">
            <a:avLst>
              <a:gd name="adj" fmla="val 9302"/>
            </a:avLst>
          </a:prstGeom>
          <a:solidFill>
            <a:srgbClr val="000000">
              <a:alpha val="4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0DF48D15-1243-3CFE-9BF8-52297AA92F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3324" y="1376583"/>
            <a:ext cx="5483524" cy="3124928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5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45" y="399603"/>
            <a:ext cx="11516880" cy="498598"/>
          </a:xfrm>
        </p:spPr>
        <p:txBody>
          <a:bodyPr wrap="square" lIns="0" tIns="0" rIns="0" bIns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3375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3774775"/>
            <a:ext cx="11524350" cy="2757636"/>
          </a:xfrm>
          <a:prstGeom prst="roundRect">
            <a:avLst>
              <a:gd name="adj" fmla="val 4836"/>
            </a:avLst>
          </a:prstGeom>
          <a:solidFill>
            <a:srgbClr val="000000">
              <a:alpha val="4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2FA5519-3AB3-CEC1-AE02-532EC2CCB4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07007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31B82278-DD8A-4CE0-788E-1B913AF1EB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80639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2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-img">
    <p:bg>
      <p:bgPr>
        <a:solidFill>
          <a:srgbClr val="000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745" y="396509"/>
            <a:ext cx="11508510" cy="498598"/>
          </a:xfrm>
        </p:spPr>
        <p:txBody>
          <a:bodyPr wrap="square" lIns="0" tIns="0" rIns="0" bIns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EE5EA41-8A93-19E6-0938-921548C160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6974" y="1330039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3A5CA17-0E07-7C00-D057-B222092BBE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93018" y="1335991"/>
            <a:ext cx="3062205" cy="5180899"/>
          </a:xfrm>
          <a:prstGeom prst="roundRect">
            <a:avLst>
              <a:gd name="adj" fmla="val 3016"/>
            </a:avLst>
          </a:prstGeom>
          <a:solidFill>
            <a:schemeClr val="tx1">
              <a:lumMod val="85000"/>
              <a:lumOff val="15000"/>
            </a:scheme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F876292C-B4E7-FCE3-1E74-154C919298A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40373" y="1330039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6F44FAD5-85C0-5126-BEBB-39AE9016406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74" y="4295174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15C401-2708-BE2C-313C-6E972121150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540373" y="4295174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6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ate-st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-4762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427844"/>
            <a:ext cx="11515727" cy="498598"/>
          </a:xfrm>
        </p:spPr>
        <p:txBody>
          <a:bodyPr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2114549"/>
            <a:ext cx="11515726" cy="4448176"/>
          </a:xfrm>
          <a:prstGeom prst="roundRect">
            <a:avLst>
              <a:gd name="adj" fmla="val 0"/>
            </a:avLst>
          </a:prstGeom>
          <a:noFill/>
        </p:spPr>
        <p:txBody>
          <a:bodyPr lIns="0" tIns="0" rIns="0" bIns="0" anchor="ctr" anchorCtr="0">
            <a:normAutofit/>
          </a:bodyPr>
          <a:lstStyle>
            <a:lvl1pPr marL="342900" indent="-342900"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D11CD461-B056-D4E2-C5FA-0426E6C2FFF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33375" y="1318188"/>
            <a:ext cx="11515726" cy="387798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CL" dirty="0"/>
              <a:t>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6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-com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63" y="347332"/>
            <a:ext cx="11508537" cy="678672"/>
          </a:xfrm>
        </p:spPr>
        <p:txBody>
          <a:bodyPr lIns="0" tIns="0" rIns="0" bIns="0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0563" y="2447348"/>
            <a:ext cx="7571494" cy="4072184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0563" y="1403404"/>
            <a:ext cx="11508537" cy="699551"/>
          </a:xfrm>
          <a:prstGeom prst="roundRect">
            <a:avLst>
              <a:gd name="adj" fmla="val 5043"/>
            </a:avLst>
          </a:prstGeom>
          <a:noFill/>
        </p:spPr>
        <p:txBody>
          <a:bodyPr lIns="0" tIns="0" rIns="0" anchor="ctr" anchorCtr="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</a:p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BAE4049F-C3AB-1C61-89BD-6C81A2CCB192}"/>
              </a:ext>
            </a:extLst>
          </p:cNvPr>
          <p:cNvSpPr/>
          <p:nvPr userDrawn="1"/>
        </p:nvSpPr>
        <p:spPr>
          <a:xfrm>
            <a:off x="9586829" y="2581720"/>
            <a:ext cx="966159" cy="957532"/>
          </a:xfrm>
          <a:prstGeom prst="downArrowCallout">
            <a:avLst>
              <a:gd name="adj1" fmla="val 25000"/>
              <a:gd name="adj2" fmla="val 25000"/>
              <a:gd name="adj3" fmla="val 22297"/>
              <a:gd name="adj4" fmla="val 649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Link</a:t>
            </a:r>
          </a:p>
          <a:p>
            <a:pPr algn="ctr"/>
            <a:r>
              <a:rPr lang="es-CL" dirty="0">
                <a:solidFill>
                  <a:schemeClr val="tx1"/>
                </a:solidFill>
              </a:rPr>
              <a:t>Online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85FE893F-47A3-E5F7-1212-48465408B0C7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8290719" y="3797514"/>
            <a:ext cx="3558381" cy="2597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CL" dirty="0"/>
              <a:t>https://example.com/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3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lect-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9" y="328282"/>
            <a:ext cx="11518062" cy="665027"/>
          </a:xfrm>
        </p:spPr>
        <p:txBody>
          <a:bodyPr lIns="0" tIns="0" rIns="0" bIns="0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E9633AA3-1F01-FC54-9584-5A176A24610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7893693" y="1371600"/>
            <a:ext cx="3955408" cy="5158118"/>
          </a:xfrm>
          <a:prstGeom prst="roundRect">
            <a:avLst>
              <a:gd name="adj" fmla="val 4940"/>
            </a:avLst>
          </a:prstGeom>
          <a:solidFill>
            <a:schemeClr val="bg1"/>
          </a:solidFill>
        </p:spPr>
        <p:txBody>
          <a:bodyPr lIns="365760" tIns="365760" rIns="365760" bIns="365760" anchor="ctr" anchorCtr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205E5FA-6881-9803-B9CE-B9F6C0D42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037" y="1371600"/>
            <a:ext cx="7231619" cy="5181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04189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E91179-C1CD-A08D-D9B7-A92C32FCB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CB0B4-6181-CC09-113A-CBA6A84A2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157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6" r:id="rId3"/>
    <p:sldLayoutId id="2147483657" r:id="rId4"/>
    <p:sldLayoutId id="2147483658" r:id="rId5"/>
    <p:sldLayoutId id="2147483659" r:id="rId6"/>
    <p:sldLayoutId id="2147483662" r:id="rId7"/>
    <p:sldLayoutId id="2147483661" r:id="rId8"/>
    <p:sldLayoutId id="2147483663" r:id="rId9"/>
    <p:sldLayoutId id="214748365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5.png"/><Relationship Id="rId3" Type="http://schemas.openxmlformats.org/officeDocument/2006/relationships/image" Target="../media/image6.sv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5.png"/><Relationship Id="rId3" Type="http://schemas.openxmlformats.org/officeDocument/2006/relationships/hyperlink" Target="https://app.protobject.com/generate?it-a03-melody&amp;it&amp;dynamic&amp;-1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gif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74216A-BFA6-9732-A49C-32CF61E454ED}"/>
              </a:ext>
            </a:extLst>
          </p:cNvPr>
          <p:cNvSpPr txBox="1"/>
          <p:nvPr/>
        </p:nvSpPr>
        <p:spPr>
          <a:xfrm>
            <a:off x="765048" y="2340864"/>
            <a:ext cx="10661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English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This presentation is automatically generated. </a:t>
            </a:r>
          </a:p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You can freely edit it and add any extra content you wish.</a:t>
            </a:r>
          </a:p>
          <a:p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Español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Esta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presentación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se genera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automáticamente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Puedes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modificarla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tu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criterio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y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añadir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cualquier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contenido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adicional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que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desees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Italiano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Questa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presentazione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è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generata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automaticamente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Puoi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modificarla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liberamente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e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aggiungere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eventuali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contenuti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extra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che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desideri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DDBF746-CBFF-7D5E-0904-0C23A0CCA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048" y="735575"/>
            <a:ext cx="1640124" cy="3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77834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Composizione del Codice</a:t>
            </a:r>
          </a:p>
        </p:txBody>
      </p:sp>
      <p:pic>
        <p:nvPicPr>
          <p:cNvPr id="3" name="Picture Placeholder 2" descr="screenshot_43bf62b82e89552c7548045e265f7c88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t="2193" b="219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Clicca sull'icona del punto interrogativo per aprire i commenti che spiegano il codice.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idx="14" sz="quarter"/>
          </p:nvPr>
        </p:nvSpPr>
        <p:spPr/>
        <p:txBody>
          <a:bodyPr/>
          <a:p>
            <a:r>
              <a:rPr u="sng">
                <a:solidFill>
                  <a:srgbClr val="0000FF"/>
                </a:solidFill>
                <a:hlinkClick r:id="rId3"/>
              </a:rPr>
              <a:t>https://app.protobject.com/generate?it-a03-melody&amp;it&amp;dynamic&amp;-1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Rifletti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/>
              <a:t>Per cambiare il tempo, devi regolare i ritardi. In questo momento, la tua canzone usa pause di 200, 400 e 600 millisecondi.</a:t>
            </a:r>
          </a:p>
          <a:p>
            <a:r>
              <a:rPr sz="1400"/>
              <a:t>E se volessi suonarla due volte più velocemente? Dovresti tornare indietro e cambiare *ogni singolo blocco di ritardo* a mano. Sembra un sacco di lavoro! C'è un modo più intelligente ed efficiente per controllare la velocità?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Suona una Canzone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Trasforma il tuo dispositivo in uno strumento musicale! Impara a sequenziare le note e a controllarne la durata per suonare una melodia familiare.</a:t>
            </a:r>
          </a:p>
        </p:txBody>
      </p:sp>
      <p:pic>
        <p:nvPicPr>
          <p:cNvPr id="4" name="Picture Placeholder 3" descr="03.tocando-melodia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Cosa faremo?</a:t>
            </a:r>
          </a:p>
        </p:txBody>
      </p:sp>
      <p:pic>
        <p:nvPicPr>
          <p:cNvPr id="3" name="Picture Placeholder 2" descr="03_happy_birthday.gif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Come producono il suono i dispositivi?</a:t>
            </a:r>
          </a:p>
        </p:txBody>
      </p:sp>
      <p:pic>
        <p:nvPicPr>
          <p:cNvPr id="3" name="Picture Placeholder 2" descr="a-speaker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Ti sei mai chiesto come il tuo telefono possa far esplodere le tue canzoni preferite? La magia avviene in un piccolo componente chiamato </a:t>
            </a:r>
            <a:r>
              <a:rPr sz="1400" b="1"/>
              <a:t>altoparlante</a:t>
            </a:r>
            <a:r>
              <a:rPr sz="1400"/>
              <a:t>. Pensalo come un dispositivo che converte i segnali elettrici in onde sonore. Un magnete e una bobina all'interno si muovono quando l'elettricità li attraversa, facendo vibrare un cono. Queste vibrazioni creano le onde sonore che viaggiano attraverso l'aria fino alle nostre orecchie.</a:t>
            </a:r>
          </a:p>
          <a:p>
            <a:r>
              <a:rPr sz="1400"/>
              <a:t>Il nostro cervello interpreta queste onde come musica, voci o effetti sonori, permettendoci di goderci un film o cantare una canzone.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Gli altoparlanti sono ovunque!</a:t>
            </a:r>
          </a:p>
        </p:txBody>
      </p:sp>
      <p:pic>
        <p:nvPicPr>
          <p:cNvPr id="3" name="Picture Placeholder 2" descr="a-tv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Puoi trovare altoparlanti in tutti i tipi di dispositivi! Sono nella tua TV, dentro le tue cuffie e, naturalmente, nel tuo smartphone. Se hai mai guardato un video o ascoltato musica sul tuo telefono, hai sentito i suoi altoparlanti in azione.</a:t>
            </a:r>
          </a:p>
        </p:txBody>
      </p:sp>
      <p:pic>
        <p:nvPicPr>
          <p:cNvPr id="5" name="Picture Placeholder 4" descr="a-headphones.png"/>
          <p:cNvPicPr>
            <a:picLocks noGrp="1" noChangeAspect="1"/>
          </p:cNvPicPr>
          <p:nvPr>
            <p:ph type="pic" idx="13" sz="quarter"/>
          </p:nvPr>
        </p:nvPicPr>
        <p:blipFill>
          <a:blip r:embed="rId3"/>
          <a:srcRect l="647" r="647"/>
          <a:stretch>
            <a:fillRect/>
          </a:stretch>
        </p:blipFill>
        <p:spPr/>
      </p:pic>
      <p:pic>
        <p:nvPicPr>
          <p:cNvPr id="6" name="Picture Placeholder 5" descr="a-smartphone.png"/>
          <p:cNvPicPr>
            <a:picLocks noGrp="1" noChangeAspect="1"/>
          </p:cNvPicPr>
          <p:nvPr>
            <p:ph type="pic" idx="14" sz="quarter"/>
          </p:nvPr>
        </p:nvPicPr>
        <p:blipFill>
          <a:blip r:embed="rId4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Suoniamo una Canzone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Clicca su Aggiungi dispositivo nella barra laterale sinistra.</a:t>
            </a:r>
          </a:p>
          <a:p>
            <a:r>
              <a:rPr sz="1400"/>
              <a:t>Seleziona il componente TastieraMusicale per suonare le note sullo smartphone.</a:t>
            </a:r>
          </a:p>
          <a:p>
            <a:r>
              <a:rPr sz="1400"/>
              <a:t>Scansiona il codice QR con il tuo smartphone o premi Apri in questa finestra.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idx="14" sz="quarter"/>
          </p:nvPr>
        </p:nvSpPr>
        <p:spPr/>
        <p:txBody>
          <a:bodyPr/>
          <a:p>
            <a:r>
              <a:rPr sz="1400"/>
              <a:t>Creeremo un prototipo che suona 'Tanti Auguri' sul telefono. Per prima cosa, colleghiamo il nostro dispositivo.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Trascina le note!</a:t>
            </a:r>
          </a:p>
        </p:txBody>
      </p:sp>
      <p:pic>
        <p:nvPicPr>
          <p:cNvPr id="3" name="Picture Placeholder 2" descr="a-dragnote.it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Per costruire una melodia, devi trascinare i blocchi delle note nell'area di lavoro nella sequenza corretta.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Come controllare la durata di una nota?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b="1" sz="1600"/>
              <a:t>Usiamo i ritardi!</a:t>
            </a:r>
          </a:p>
          <a:p>
            <a:r>
              <a:rPr sz="1400"/>
              <a:t>Una melodia non è fatta solo di note; è anche ritmo. Per controllare per quanto tempo una nota viene suonata, devi aggiungere una pausa prima che inizi la successiva.</a:t>
            </a:r>
          </a:p>
          <a:p>
            <a:r>
              <a:rPr sz="1400"/>
              <a:t>Ad esempio:</a:t>
            </a:r>
          </a:p>
          <a:p>
            <a:pPr/>
            <a:r>
              <a:rPr sz="1400"/>
              <a:t>★ suona una nota</a:t>
            </a:r>
          </a:p>
          <a:p>
            <a:pPr/>
            <a:r>
              <a:rPr sz="1400"/>
              <a:t>★ </a:t>
            </a:r>
            <a:r>
              <a:rPr sz="1400" b="1"/>
              <a:t>aspetta 400 millisecondi</a:t>
            </a:r>
            <a:r>
              <a:rPr sz="1400"/>
              <a:t/>
            </a:r>
          </a:p>
          <a:p>
            <a:pPr/>
            <a:r>
              <a:rPr sz="1400"/>
              <a:t>★ suona la nota successiva</a:t>
            </a:r>
          </a:p>
          <a:p>
            <a:pPr/>
            <a:r>
              <a:rPr sz="1400"/>
              <a:t>★ </a:t>
            </a:r>
            <a:r>
              <a:rPr sz="1400" b="1"/>
              <a:t>aspetta 200 millisecondi</a:t>
            </a:r>
            <a:r>
              <a:rPr sz="1400"/>
              <a:t/>
            </a:r>
          </a:p>
          <a:p>
            <a:pPr/>
            <a:r>
              <a:rPr sz="1400"/>
              <a:t>★ … e così via.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idx="19" sz="quarter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idx="20" sz="quarter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idx="21" sz="quarter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 è la sequenza di note e ritardi?</a:t>
            </a:r>
          </a:p>
        </p:txBody>
      </p:sp>
      <p:pic>
        <p:nvPicPr>
          <p:cNvPr id="3" name="Picture Placeholder 2" descr="a-noteduration.es.it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La parte principale di “Tanti Auguri” ha questa sequenza di note con i rispettivi ritardi, misurati in millisecondi (ms).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FFFFFF"/>
      </a:hlink>
      <a:folHlink>
        <a:srgbClr val="FFFF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Segoe UI</vt:lpstr>
      <vt:lpstr>Segoe UI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Alessio Bellino</dc:creator>
  <cp:lastModifiedBy>Alessio Bellino</cp:lastModifiedBy>
  <cp:revision>41</cp:revision>
  <dcterms:created xsi:type="dcterms:W3CDTF">2025-08-23T17:03:52Z</dcterms:created>
  <dcterms:modified xsi:type="dcterms:W3CDTF">2025-09-03T15:49:53Z</dcterms:modified>
</cp:coreProperties>
</file>