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changesInfos/changesInfo1.xml" ContentType="application/vnd.ms-powerpoint.changesinfo+xml"/>
  <Override PartName="/ppt/media/image2.svg" ContentType="image/svg+xml"/>
  <Override PartName="/ppt/media/image4.svg" ContentType="image/svg+xml"/>
  <Override PartName="/ppt/media/image6.svg" ContentType="image/svg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revisionInfo.xml" ContentType="application/vnd.ms-powerpoint.revisioninfo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  <p:sldId id="266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338CA"/>
    <a:srgbClr val="1D4ED8"/>
    <a:srgbClr val="A551F4"/>
    <a:srgbClr val="FFFFFF"/>
    <a:srgbClr val="A16207"/>
    <a:srgbClr val="000000"/>
    <a:srgbClr val="FACC15"/>
    <a:srgbClr val="FFC93C"/>
    <a:srgbClr val="0575B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6D7F994-7B23-4B30-9E0D-141B518001FB}" v="23" dt="2025-09-03T15:49:48.49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11" d="100"/>
          <a:sy n="111" d="100"/>
        </p:scale>
        <p:origin x="558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microsoft.com/office/2016/11/relationships/changesInfo" Target="changesInfos/changesInfo1.xml"/><Relationship Id="rId8" Type="http://schemas.microsoft.com/office/2015/10/relationships/revisionInfo" Target="revisionInfo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Relationship Id="rId15" Type="http://schemas.openxmlformats.org/officeDocument/2006/relationships/slide" Target="slides/slide8.xml"/><Relationship Id="rId16" Type="http://schemas.openxmlformats.org/officeDocument/2006/relationships/slide" Target="slides/slide9.xml"/><Relationship Id="rId17" Type="http://schemas.openxmlformats.org/officeDocument/2006/relationships/slide" Target="slides/slide10.xml"/><Relationship Id="rId18" Type="http://schemas.openxmlformats.org/officeDocument/2006/relationships/slide" Target="slides/slide1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lessio Bellino" userId="4d67f9ee-b7e6-436d-9ca9-011d058f5ab9" providerId="ADAL" clId="{D6D7F994-7B23-4B30-9E0D-141B518001FB}"/>
    <pc:docChg chg="undo custSel delSld modMainMaster">
      <pc:chgData name="Alessio Bellino" userId="4d67f9ee-b7e6-436d-9ca9-011d058f5ab9" providerId="ADAL" clId="{D6D7F994-7B23-4B30-9E0D-141B518001FB}" dt="2025-09-03T15:49:48.493" v="146" actId="404"/>
      <pc:docMkLst>
        <pc:docMk/>
      </pc:docMkLst>
      <pc:sldChg chg="del">
        <pc:chgData name="Alessio Bellino" userId="4d67f9ee-b7e6-436d-9ca9-011d058f5ab9" providerId="ADAL" clId="{D6D7F994-7B23-4B30-9E0D-141B518001FB}" dt="2025-08-27T01:13:29.985" v="83" actId="47"/>
        <pc:sldMkLst>
          <pc:docMk/>
          <pc:sldMk cId="1091577834" sldId="256"/>
        </pc:sldMkLst>
      </pc:sldChg>
      <pc:sldChg chg="del">
        <pc:chgData name="Alessio Bellino" userId="4d67f9ee-b7e6-436d-9ca9-011d058f5ab9" providerId="ADAL" clId="{D6D7F994-7B23-4B30-9E0D-141B518001FB}" dt="2025-08-27T01:13:28.949" v="82" actId="47"/>
        <pc:sldMkLst>
          <pc:docMk/>
          <pc:sldMk cId="0" sldId="257"/>
        </pc:sldMkLst>
      </pc:sldChg>
      <pc:sldChg chg="del">
        <pc:chgData name="Alessio Bellino" userId="4d67f9ee-b7e6-436d-9ca9-011d058f5ab9" providerId="ADAL" clId="{D6D7F994-7B23-4B30-9E0D-141B518001FB}" dt="2025-08-27T01:13:25.571" v="81" actId="47"/>
        <pc:sldMkLst>
          <pc:docMk/>
          <pc:sldMk cId="0" sldId="258"/>
        </pc:sldMkLst>
      </pc:sldChg>
      <pc:sldChg chg="del">
        <pc:chgData name="Alessio Bellino" userId="4d67f9ee-b7e6-436d-9ca9-011d058f5ab9" providerId="ADAL" clId="{D6D7F994-7B23-4B30-9E0D-141B518001FB}" dt="2025-08-27T01:13:25.571" v="81" actId="47"/>
        <pc:sldMkLst>
          <pc:docMk/>
          <pc:sldMk cId="0" sldId="259"/>
        </pc:sldMkLst>
      </pc:sldChg>
      <pc:sldChg chg="del">
        <pc:chgData name="Alessio Bellino" userId="4d67f9ee-b7e6-436d-9ca9-011d058f5ab9" providerId="ADAL" clId="{D6D7F994-7B23-4B30-9E0D-141B518001FB}" dt="2025-08-27T01:13:25.571" v="81" actId="47"/>
        <pc:sldMkLst>
          <pc:docMk/>
          <pc:sldMk cId="0" sldId="260"/>
        </pc:sldMkLst>
      </pc:sldChg>
      <pc:sldChg chg="del">
        <pc:chgData name="Alessio Bellino" userId="4d67f9ee-b7e6-436d-9ca9-011d058f5ab9" providerId="ADAL" clId="{D6D7F994-7B23-4B30-9E0D-141B518001FB}" dt="2025-08-27T01:13:25.571" v="81" actId="47"/>
        <pc:sldMkLst>
          <pc:docMk/>
          <pc:sldMk cId="0" sldId="261"/>
        </pc:sldMkLst>
      </pc:sldChg>
      <pc:sldChg chg="del">
        <pc:chgData name="Alessio Bellino" userId="4d67f9ee-b7e6-436d-9ca9-011d058f5ab9" providerId="ADAL" clId="{D6D7F994-7B23-4B30-9E0D-141B518001FB}" dt="2025-08-27T01:13:25.571" v="81" actId="47"/>
        <pc:sldMkLst>
          <pc:docMk/>
          <pc:sldMk cId="0" sldId="262"/>
        </pc:sldMkLst>
      </pc:sldChg>
      <pc:sldChg chg="del">
        <pc:chgData name="Alessio Bellino" userId="4d67f9ee-b7e6-436d-9ca9-011d058f5ab9" providerId="ADAL" clId="{D6D7F994-7B23-4B30-9E0D-141B518001FB}" dt="2025-08-27T01:13:25.571" v="81" actId="47"/>
        <pc:sldMkLst>
          <pc:docMk/>
          <pc:sldMk cId="0" sldId="263"/>
        </pc:sldMkLst>
      </pc:sldChg>
      <pc:sldChg chg="del">
        <pc:chgData name="Alessio Bellino" userId="4d67f9ee-b7e6-436d-9ca9-011d058f5ab9" providerId="ADAL" clId="{D6D7F994-7B23-4B30-9E0D-141B518001FB}" dt="2025-08-27T01:13:25.571" v="81" actId="47"/>
        <pc:sldMkLst>
          <pc:docMk/>
          <pc:sldMk cId="0" sldId="264"/>
        </pc:sldMkLst>
      </pc:sldChg>
      <pc:sldChg chg="del">
        <pc:chgData name="Alessio Bellino" userId="4d67f9ee-b7e6-436d-9ca9-011d058f5ab9" providerId="ADAL" clId="{D6D7F994-7B23-4B30-9E0D-141B518001FB}" dt="2025-08-27T01:13:25.571" v="81" actId="47"/>
        <pc:sldMkLst>
          <pc:docMk/>
          <pc:sldMk cId="0" sldId="265"/>
        </pc:sldMkLst>
      </pc:sldChg>
      <pc:sldChg chg="del">
        <pc:chgData name="Alessio Bellino" userId="4d67f9ee-b7e6-436d-9ca9-011d058f5ab9" providerId="ADAL" clId="{D6D7F994-7B23-4B30-9E0D-141B518001FB}" dt="2025-08-27T01:13:25.571" v="81" actId="47"/>
        <pc:sldMkLst>
          <pc:docMk/>
          <pc:sldMk cId="0" sldId="266"/>
        </pc:sldMkLst>
      </pc:sldChg>
      <pc:sldChg chg="del">
        <pc:chgData name="Alessio Bellino" userId="4d67f9ee-b7e6-436d-9ca9-011d058f5ab9" providerId="ADAL" clId="{D6D7F994-7B23-4B30-9E0D-141B518001FB}" dt="2025-08-27T01:13:25.571" v="81" actId="47"/>
        <pc:sldMkLst>
          <pc:docMk/>
          <pc:sldMk cId="0" sldId="267"/>
        </pc:sldMkLst>
      </pc:sldChg>
      <pc:sldChg chg="del">
        <pc:chgData name="Alessio Bellino" userId="4d67f9ee-b7e6-436d-9ca9-011d058f5ab9" providerId="ADAL" clId="{D6D7F994-7B23-4B30-9E0D-141B518001FB}" dt="2025-08-27T01:13:25.571" v="81" actId="47"/>
        <pc:sldMkLst>
          <pc:docMk/>
          <pc:sldMk cId="0" sldId="268"/>
        </pc:sldMkLst>
      </pc:sldChg>
      <pc:sldMasterChg chg="modSldLayout">
        <pc:chgData name="Alessio Bellino" userId="4d67f9ee-b7e6-436d-9ca9-011d058f5ab9" providerId="ADAL" clId="{D6D7F994-7B23-4B30-9E0D-141B518001FB}" dt="2025-09-03T15:49:48.493" v="146" actId="404"/>
        <pc:sldMasterMkLst>
          <pc:docMk/>
          <pc:sldMasterMk cId="661577070" sldId="2147483648"/>
        </pc:sldMasterMkLst>
        <pc:sldLayoutChg chg="modSp mod">
          <pc:chgData name="Alessio Bellino" userId="4d67f9ee-b7e6-436d-9ca9-011d058f5ab9" providerId="ADAL" clId="{D6D7F994-7B23-4B30-9E0D-141B518001FB}" dt="2025-09-03T15:49:04.125" v="130" actId="403"/>
          <pc:sldLayoutMkLst>
            <pc:docMk/>
            <pc:sldMasterMk cId="661577070" sldId="2147483648"/>
            <pc:sldLayoutMk cId="552119573" sldId="2147483649"/>
          </pc:sldLayoutMkLst>
          <pc:spChg chg="mod">
            <ac:chgData name="Alessio Bellino" userId="4d67f9ee-b7e6-436d-9ca9-011d058f5ab9" providerId="ADAL" clId="{D6D7F994-7B23-4B30-9E0D-141B518001FB}" dt="2025-09-03T15:49:04.125" v="130" actId="403"/>
            <ac:spMkLst>
              <pc:docMk/>
              <pc:sldMasterMk cId="661577070" sldId="2147483648"/>
              <pc:sldLayoutMk cId="552119573" sldId="2147483649"/>
              <ac:spMk id="2" creationId="{F452E439-A5BF-EE24-C08E-1F9F20701E7E}"/>
            </ac:spMkLst>
          </pc:spChg>
          <pc:spChg chg="mod">
            <ac:chgData name="Alessio Bellino" userId="4d67f9ee-b7e6-436d-9ca9-011d058f5ab9" providerId="ADAL" clId="{D6D7F994-7B23-4B30-9E0D-141B518001FB}" dt="2025-09-03T15:29:12.824" v="119" actId="1035"/>
            <ac:spMkLst>
              <pc:docMk/>
              <pc:sldMasterMk cId="661577070" sldId="2147483648"/>
              <pc:sldLayoutMk cId="552119573" sldId="2147483649"/>
              <ac:spMk id="7" creationId="{D9290BF2-0C25-514A-9D89-51E5C7543451}"/>
            </ac:spMkLst>
          </pc:spChg>
        </pc:sldLayoutChg>
        <pc:sldLayoutChg chg="modSp mod">
          <pc:chgData name="Alessio Bellino" userId="4d67f9ee-b7e6-436d-9ca9-011d058f5ab9" providerId="ADAL" clId="{D6D7F994-7B23-4B30-9E0D-141B518001FB}" dt="2025-09-03T15:48:48.805" v="127" actId="404"/>
          <pc:sldLayoutMkLst>
            <pc:docMk/>
            <pc:sldMasterMk cId="661577070" sldId="2147483648"/>
            <pc:sldLayoutMk cId="1168460104" sldId="2147483656"/>
          </pc:sldLayoutMkLst>
          <pc:spChg chg="mod">
            <ac:chgData name="Alessio Bellino" userId="4d67f9ee-b7e6-436d-9ca9-011d058f5ab9" providerId="ADAL" clId="{D6D7F994-7B23-4B30-9E0D-141B518001FB}" dt="2025-09-03T15:48:48.805" v="127" actId="404"/>
            <ac:spMkLst>
              <pc:docMk/>
              <pc:sldMasterMk cId="661577070" sldId="2147483648"/>
              <pc:sldLayoutMk cId="1168460104" sldId="2147483656"/>
              <ac:spMk id="2" creationId="{D7FA4241-75AB-E168-9F15-606C0FA2D9CB}"/>
            </ac:spMkLst>
          </pc:spChg>
          <pc:spChg chg="mod">
            <ac:chgData name="Alessio Bellino" userId="4d67f9ee-b7e6-436d-9ca9-011d058f5ab9" providerId="ADAL" clId="{D6D7F994-7B23-4B30-9E0D-141B518001FB}" dt="2025-09-03T15:29:29.320" v="121" actId="207"/>
            <ac:spMkLst>
              <pc:docMk/>
              <pc:sldMasterMk cId="661577070" sldId="2147483648"/>
              <pc:sldLayoutMk cId="1168460104" sldId="2147483656"/>
              <ac:spMk id="4" creationId="{A9CE6CAF-4FD0-1FA1-1965-C06A9FCE86EB}"/>
            </ac:spMkLst>
          </pc:spChg>
        </pc:sldLayoutChg>
        <pc:sldLayoutChg chg="modSp mod">
          <pc:chgData name="Alessio Bellino" userId="4d67f9ee-b7e6-436d-9ca9-011d058f5ab9" providerId="ADAL" clId="{D6D7F994-7B23-4B30-9E0D-141B518001FB}" dt="2025-09-03T15:49:12.616" v="132" actId="404"/>
          <pc:sldLayoutMkLst>
            <pc:docMk/>
            <pc:sldMasterMk cId="661577070" sldId="2147483648"/>
            <pc:sldLayoutMk cId="892857456" sldId="2147483657"/>
          </pc:sldLayoutMkLst>
          <pc:spChg chg="mod">
            <ac:chgData name="Alessio Bellino" userId="4d67f9ee-b7e6-436d-9ca9-011d058f5ab9" providerId="ADAL" clId="{D6D7F994-7B23-4B30-9E0D-141B518001FB}" dt="2025-09-03T15:49:12.616" v="132" actId="404"/>
            <ac:spMkLst>
              <pc:docMk/>
              <pc:sldMasterMk cId="661577070" sldId="2147483648"/>
              <pc:sldLayoutMk cId="892857456" sldId="2147483657"/>
              <ac:spMk id="2" creationId="{D7FA4241-75AB-E168-9F15-606C0FA2D9CB}"/>
            </ac:spMkLst>
          </pc:spChg>
          <pc:spChg chg="mod">
            <ac:chgData name="Alessio Bellino" userId="4d67f9ee-b7e6-436d-9ca9-011d058f5ab9" providerId="ADAL" clId="{D6D7F994-7B23-4B30-9E0D-141B518001FB}" dt="2025-09-03T15:29:23.023" v="120" actId="207"/>
            <ac:spMkLst>
              <pc:docMk/>
              <pc:sldMasterMk cId="661577070" sldId="2147483648"/>
              <pc:sldLayoutMk cId="892857456" sldId="2147483657"/>
              <ac:spMk id="4" creationId="{A9CE6CAF-4FD0-1FA1-1965-C06A9FCE86EB}"/>
            </ac:spMkLst>
          </pc:spChg>
        </pc:sldLayoutChg>
        <pc:sldLayoutChg chg="modSp mod">
          <pc:chgData name="Alessio Bellino" userId="4d67f9ee-b7e6-436d-9ca9-011d058f5ab9" providerId="ADAL" clId="{D6D7F994-7B23-4B30-9E0D-141B518001FB}" dt="2025-09-03T15:49:21.285" v="134" actId="404"/>
          <pc:sldLayoutMkLst>
            <pc:docMk/>
            <pc:sldMasterMk cId="661577070" sldId="2147483648"/>
            <pc:sldLayoutMk cId="2348620504" sldId="2147483658"/>
          </pc:sldLayoutMkLst>
          <pc:spChg chg="mod">
            <ac:chgData name="Alessio Bellino" userId="4d67f9ee-b7e6-436d-9ca9-011d058f5ab9" providerId="ADAL" clId="{D6D7F994-7B23-4B30-9E0D-141B518001FB}" dt="2025-09-03T15:49:21.285" v="134" actId="404"/>
            <ac:spMkLst>
              <pc:docMk/>
              <pc:sldMasterMk cId="661577070" sldId="2147483648"/>
              <pc:sldLayoutMk cId="2348620504" sldId="2147483658"/>
              <ac:spMk id="2" creationId="{D7FA4241-75AB-E168-9F15-606C0FA2D9CB}"/>
            </ac:spMkLst>
          </pc:spChg>
          <pc:spChg chg="mod">
            <ac:chgData name="Alessio Bellino" userId="4d67f9ee-b7e6-436d-9ca9-011d058f5ab9" providerId="ADAL" clId="{D6D7F994-7B23-4B30-9E0D-141B518001FB}" dt="2025-09-03T15:29:01.370" v="113" actId="207"/>
            <ac:spMkLst>
              <pc:docMk/>
              <pc:sldMasterMk cId="661577070" sldId="2147483648"/>
              <pc:sldLayoutMk cId="2348620504" sldId="2147483658"/>
              <ac:spMk id="4" creationId="{A9CE6CAF-4FD0-1FA1-1965-C06A9FCE86EB}"/>
            </ac:spMkLst>
          </pc:spChg>
        </pc:sldLayoutChg>
        <pc:sldLayoutChg chg="addSp delSp modSp mod">
          <pc:chgData name="Alessio Bellino" userId="4d67f9ee-b7e6-436d-9ca9-011d058f5ab9" providerId="ADAL" clId="{D6D7F994-7B23-4B30-9E0D-141B518001FB}" dt="2025-09-03T15:49:28.125" v="136" actId="404"/>
          <pc:sldLayoutMkLst>
            <pc:docMk/>
            <pc:sldMasterMk cId="661577070" sldId="2147483648"/>
            <pc:sldLayoutMk cId="1471266884" sldId="2147483659"/>
          </pc:sldLayoutMkLst>
          <pc:spChg chg="mod">
            <ac:chgData name="Alessio Bellino" userId="4d67f9ee-b7e6-436d-9ca9-011d058f5ab9" providerId="ADAL" clId="{D6D7F994-7B23-4B30-9E0D-141B518001FB}" dt="2025-09-03T15:49:28.125" v="136" actId="404"/>
            <ac:spMkLst>
              <pc:docMk/>
              <pc:sldMasterMk cId="661577070" sldId="2147483648"/>
              <pc:sldLayoutMk cId="1471266884" sldId="2147483659"/>
              <ac:spMk id="2" creationId="{D7FA4241-75AB-E168-9F15-606C0FA2D9CB}"/>
            </ac:spMkLst>
          </pc:spChg>
          <pc:spChg chg="add mod">
            <ac:chgData name="Alessio Bellino" userId="4d67f9ee-b7e6-436d-9ca9-011d058f5ab9" providerId="ADAL" clId="{D6D7F994-7B23-4B30-9E0D-141B518001FB}" dt="2025-08-27T01:11:08.780" v="46" actId="1035"/>
            <ac:spMkLst>
              <pc:docMk/>
              <pc:sldMasterMk cId="661577070" sldId="2147483648"/>
              <pc:sldLayoutMk cId="1471266884" sldId="2147483659"/>
              <ac:spMk id="3" creationId="{F876292C-B4E7-FCE3-1E74-154C919298A3}"/>
            </ac:spMkLst>
          </pc:spChg>
          <pc:spChg chg="mod">
            <ac:chgData name="Alessio Bellino" userId="4d67f9ee-b7e6-436d-9ca9-011d058f5ab9" providerId="ADAL" clId="{D6D7F994-7B23-4B30-9E0D-141B518001FB}" dt="2025-09-03T15:29:00.979" v="112" actId="207"/>
            <ac:spMkLst>
              <pc:docMk/>
              <pc:sldMasterMk cId="661577070" sldId="2147483648"/>
              <pc:sldLayoutMk cId="1471266884" sldId="2147483659"/>
              <ac:spMk id="4" creationId="{A9CE6CAF-4FD0-1FA1-1965-C06A9FCE86EB}"/>
            </ac:spMkLst>
          </pc:spChg>
          <pc:spChg chg="add mod">
            <ac:chgData name="Alessio Bellino" userId="4d67f9ee-b7e6-436d-9ca9-011d058f5ab9" providerId="ADAL" clId="{D6D7F994-7B23-4B30-9E0D-141B518001FB}" dt="2025-08-27T01:10:37.653" v="27" actId="1076"/>
            <ac:spMkLst>
              <pc:docMk/>
              <pc:sldMasterMk cId="661577070" sldId="2147483648"/>
              <pc:sldLayoutMk cId="1471266884" sldId="2147483659"/>
              <ac:spMk id="5" creationId="{6F44FAD5-85C0-5126-BEBB-39AE90164067}"/>
            </ac:spMkLst>
          </pc:spChg>
          <pc:spChg chg="add mod">
            <ac:chgData name="Alessio Bellino" userId="4d67f9ee-b7e6-436d-9ca9-011d058f5ab9" providerId="ADAL" clId="{D6D7F994-7B23-4B30-9E0D-141B518001FB}" dt="2025-08-27T01:10:37.653" v="27" actId="1076"/>
            <ac:spMkLst>
              <pc:docMk/>
              <pc:sldMasterMk cId="661577070" sldId="2147483648"/>
              <pc:sldLayoutMk cId="1471266884" sldId="2147483659"/>
              <ac:spMk id="6" creationId="{5E15C401-2708-BE2C-313C-6E972121150A}"/>
            </ac:spMkLst>
          </pc:spChg>
          <pc:spChg chg="mod">
            <ac:chgData name="Alessio Bellino" userId="4d67f9ee-b7e6-436d-9ca9-011d058f5ab9" providerId="ADAL" clId="{D6D7F994-7B23-4B30-9E0D-141B518001FB}" dt="2025-08-27T01:11:08.780" v="46" actId="1035"/>
            <ac:spMkLst>
              <pc:docMk/>
              <pc:sldMasterMk cId="661577070" sldId="2147483648"/>
              <pc:sldLayoutMk cId="1471266884" sldId="2147483659"/>
              <ac:spMk id="10" creationId="{7EE5EA41-8A93-19E6-0938-921548C16043}"/>
            </ac:spMkLst>
          </pc:spChg>
          <pc:spChg chg="mod">
            <ac:chgData name="Alessio Bellino" userId="4d67f9ee-b7e6-436d-9ca9-011d058f5ab9" providerId="ADAL" clId="{D6D7F994-7B23-4B30-9E0D-141B518001FB}" dt="2025-08-27T01:11:37.001" v="74" actId="14100"/>
            <ac:spMkLst>
              <pc:docMk/>
              <pc:sldMasterMk cId="661577070" sldId="2147483648"/>
              <pc:sldLayoutMk cId="1471266884" sldId="2147483659"/>
              <ac:spMk id="13" creationId="{33A5CA17-0E07-7C00-D057-B222092BBE90}"/>
            </ac:spMkLst>
          </pc:spChg>
        </pc:sldLayoutChg>
        <pc:sldLayoutChg chg="addSp delSp modSp mod">
          <pc:chgData name="Alessio Bellino" userId="4d67f9ee-b7e6-436d-9ca9-011d058f5ab9" providerId="ADAL" clId="{D6D7F994-7B23-4B30-9E0D-141B518001FB}" dt="2025-09-03T15:48:58.086" v="129" actId="403"/>
          <pc:sldLayoutMkLst>
            <pc:docMk/>
            <pc:sldMasterMk cId="661577070" sldId="2147483648"/>
            <pc:sldLayoutMk cId="1862163226" sldId="2147483660"/>
          </pc:sldLayoutMkLst>
          <pc:spChg chg="mod">
            <ac:chgData name="Alessio Bellino" userId="4d67f9ee-b7e6-436d-9ca9-011d058f5ab9" providerId="ADAL" clId="{D6D7F994-7B23-4B30-9E0D-141B518001FB}" dt="2025-09-03T15:48:58.086" v="129" actId="403"/>
            <ac:spMkLst>
              <pc:docMk/>
              <pc:sldMasterMk cId="661577070" sldId="2147483648"/>
              <pc:sldLayoutMk cId="1862163226" sldId="2147483660"/>
              <ac:spMk id="2" creationId="{F452E439-A5BF-EE24-C08E-1F9F20701E7E}"/>
            </ac:spMkLst>
          </pc:spChg>
          <pc:spChg chg="mod">
            <ac:chgData name="Alessio Bellino" userId="4d67f9ee-b7e6-436d-9ca9-011d058f5ab9" providerId="ADAL" clId="{D6D7F994-7B23-4B30-9E0D-141B518001FB}" dt="2025-09-03T15:29:32.545" v="122" actId="207"/>
            <ac:spMkLst>
              <pc:docMk/>
              <pc:sldMasterMk cId="661577070" sldId="2147483648"/>
              <pc:sldLayoutMk cId="1862163226" sldId="2147483660"/>
              <ac:spMk id="7" creationId="{D9290BF2-0C25-514A-9D89-51E5C7543451}"/>
            </ac:spMkLst>
          </pc:spChg>
        </pc:sldLayoutChg>
        <pc:sldLayoutChg chg="modSp mod">
          <pc:chgData name="Alessio Bellino" userId="4d67f9ee-b7e6-436d-9ca9-011d058f5ab9" providerId="ADAL" clId="{D6D7F994-7B23-4B30-9E0D-141B518001FB}" dt="2025-09-03T15:49:36.430" v="140" actId="404"/>
          <pc:sldLayoutMkLst>
            <pc:docMk/>
            <pc:sldMasterMk cId="661577070" sldId="2147483648"/>
            <pc:sldLayoutMk cId="4274332006" sldId="2147483661"/>
          </pc:sldLayoutMkLst>
          <pc:spChg chg="mod">
            <ac:chgData name="Alessio Bellino" userId="4d67f9ee-b7e6-436d-9ca9-011d058f5ab9" providerId="ADAL" clId="{D6D7F994-7B23-4B30-9E0D-141B518001FB}" dt="2025-09-03T15:49:36.430" v="140" actId="404"/>
            <ac:spMkLst>
              <pc:docMk/>
              <pc:sldMasterMk cId="661577070" sldId="2147483648"/>
              <pc:sldLayoutMk cId="4274332006" sldId="2147483661"/>
              <ac:spMk id="2" creationId="{D7FA4241-75AB-E168-9F15-606C0FA2D9CB}"/>
            </ac:spMkLst>
          </pc:spChg>
          <pc:spChg chg="mod">
            <ac:chgData name="Alessio Bellino" userId="4d67f9ee-b7e6-436d-9ca9-011d058f5ab9" providerId="ADAL" clId="{D6D7F994-7B23-4B30-9E0D-141B518001FB}" dt="2025-09-03T15:29:00.051" v="110" actId="207"/>
            <ac:spMkLst>
              <pc:docMk/>
              <pc:sldMasterMk cId="661577070" sldId="2147483648"/>
              <pc:sldLayoutMk cId="4274332006" sldId="2147483661"/>
              <ac:spMk id="6" creationId="{A414259A-EE28-0473-21CE-0257CE7539E5}"/>
            </ac:spMkLst>
          </pc:spChg>
        </pc:sldLayoutChg>
        <pc:sldLayoutChg chg="modSp mod">
          <pc:chgData name="Alessio Bellino" userId="4d67f9ee-b7e6-436d-9ca9-011d058f5ab9" providerId="ADAL" clId="{D6D7F994-7B23-4B30-9E0D-141B518001FB}" dt="2025-09-03T15:49:33.029" v="138" actId="404"/>
          <pc:sldLayoutMkLst>
            <pc:docMk/>
            <pc:sldMasterMk cId="661577070" sldId="2147483648"/>
            <pc:sldLayoutMk cId="708463557" sldId="2147483662"/>
          </pc:sldLayoutMkLst>
          <pc:spChg chg="mod">
            <ac:chgData name="Alessio Bellino" userId="4d67f9ee-b7e6-436d-9ca9-011d058f5ab9" providerId="ADAL" clId="{D6D7F994-7B23-4B30-9E0D-141B518001FB}" dt="2025-09-03T15:49:33.029" v="138" actId="404"/>
            <ac:spMkLst>
              <pc:docMk/>
              <pc:sldMasterMk cId="661577070" sldId="2147483648"/>
              <pc:sldLayoutMk cId="708463557" sldId="2147483662"/>
              <ac:spMk id="2" creationId="{D7FA4241-75AB-E168-9F15-606C0FA2D9CB}"/>
            </ac:spMkLst>
          </pc:spChg>
          <pc:spChg chg="mod">
            <ac:chgData name="Alessio Bellino" userId="4d67f9ee-b7e6-436d-9ca9-011d058f5ab9" providerId="ADAL" clId="{D6D7F994-7B23-4B30-9E0D-141B518001FB}" dt="2025-09-03T15:29:00.547" v="111" actId="207"/>
            <ac:spMkLst>
              <pc:docMk/>
              <pc:sldMasterMk cId="661577070" sldId="2147483648"/>
              <pc:sldLayoutMk cId="708463557" sldId="2147483662"/>
              <ac:spMk id="6" creationId="{A414259A-EE28-0473-21CE-0257CE7539E5}"/>
            </ac:spMkLst>
          </pc:spChg>
        </pc:sldLayoutChg>
        <pc:sldLayoutChg chg="modSp mod">
          <pc:chgData name="Alessio Bellino" userId="4d67f9ee-b7e6-436d-9ca9-011d058f5ab9" providerId="ADAL" clId="{D6D7F994-7B23-4B30-9E0D-141B518001FB}" dt="2025-09-03T15:49:48.493" v="146" actId="404"/>
          <pc:sldLayoutMkLst>
            <pc:docMk/>
            <pc:sldMasterMk cId="661577070" sldId="2147483648"/>
            <pc:sldLayoutMk cId="1162041891" sldId="2147483663"/>
          </pc:sldLayoutMkLst>
          <pc:spChg chg="mod">
            <ac:chgData name="Alessio Bellino" userId="4d67f9ee-b7e6-436d-9ca9-011d058f5ab9" providerId="ADAL" clId="{D6D7F994-7B23-4B30-9E0D-141B518001FB}" dt="2025-09-03T15:49:48.493" v="146" actId="404"/>
            <ac:spMkLst>
              <pc:docMk/>
              <pc:sldMasterMk cId="661577070" sldId="2147483648"/>
              <pc:sldLayoutMk cId="1162041891" sldId="2147483663"/>
              <ac:spMk id="2" creationId="{D7FA4241-75AB-E168-9F15-606C0FA2D9CB}"/>
            </ac:spMkLst>
          </pc:spChg>
          <pc:spChg chg="mod">
            <ac:chgData name="Alessio Bellino" userId="4d67f9ee-b7e6-436d-9ca9-011d058f5ab9" providerId="ADAL" clId="{D6D7F994-7B23-4B30-9E0D-141B518001FB}" dt="2025-09-03T15:49:46.156" v="144" actId="403"/>
            <ac:spMkLst>
              <pc:docMk/>
              <pc:sldMasterMk cId="661577070" sldId="2147483648"/>
              <pc:sldLayoutMk cId="1162041891" sldId="2147483663"/>
              <ac:spMk id="6" creationId="{A414259A-EE28-0473-21CE-0257CE7539E5}"/>
            </ac:spMkLst>
          </pc:spChg>
        </pc:sldLayoutChg>
      </pc:sldMasterChg>
    </pc:docChg>
  </pc:docChgLst>
</pc:chgInfo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svg"/><Relationship Id="rId4" Type="http://schemas.openxmlformats.org/officeDocument/2006/relationships/image" Target="../media/image3.png"/><Relationship Id="rId5" Type="http://schemas.openxmlformats.org/officeDocument/2006/relationships/image" Target="../media/image4.svg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D9290BF2-0C25-514A-9D89-51E5C7543451}"/>
              </a:ext>
            </a:extLst>
          </p:cNvPr>
          <p:cNvSpPr/>
          <p:nvPr userDrawn="1"/>
        </p:nvSpPr>
        <p:spPr>
          <a:xfrm>
            <a:off x="0" y="0"/>
            <a:ext cx="12192001" cy="6858000"/>
          </a:xfrm>
          <a:prstGeom prst="rect">
            <a:avLst/>
          </a:prstGeom>
          <a:solidFill>
            <a:srgbClr val="4338C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 anchorCtr="0"/>
          <a:lstStyle/>
          <a:p>
            <a:pPr algn="ctr"/>
            <a:endParaRPr lang="en-US" dirty="0"/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B1EBC41C-1973-BA75-6DA5-7476F2924EA7}"/>
              </a:ext>
            </a:extLst>
          </p:cNvPr>
          <p:cNvSpPr/>
          <p:nvPr userDrawn="1"/>
        </p:nvSpPr>
        <p:spPr>
          <a:xfrm>
            <a:off x="313509" y="1384663"/>
            <a:ext cx="11529241" cy="5130437"/>
          </a:xfrm>
          <a:prstGeom prst="roundRect">
            <a:avLst>
              <a:gd name="adj" fmla="val 3565"/>
            </a:avLst>
          </a:prstGeom>
          <a:solidFill>
            <a:srgbClr val="FACC1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452E439-A5BF-EE24-C08E-1F9F20701E7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49250" y="332438"/>
            <a:ext cx="9702800" cy="498598"/>
          </a:xfrm>
        </p:spPr>
        <p:txBody>
          <a:bodyPr lIns="0" tIns="0" rIns="0" bIns="0" anchor="ctr" anchorCtr="0">
            <a:spAutoFit/>
          </a:bodyPr>
          <a:lstStyle>
            <a:lvl1pPr algn="l">
              <a:defRPr sz="3600">
                <a:solidFill>
                  <a:schemeClr val="bg1"/>
                </a:solidFill>
                <a:latin typeface="Segoe UI Black" panose="020B0A02040204020203" pitchFamily="34" charset="0"/>
                <a:ea typeface="Segoe UI Black" panose="020B0A02040204020203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B2B2810-E0CF-406E-4F44-3A1E40441DD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19394" y="3354907"/>
            <a:ext cx="2755326" cy="2828179"/>
          </a:xfrm>
        </p:spPr>
        <p:txBody>
          <a:bodyPr lIns="0" tIns="0" rIns="0" bIns="0" anchor="b" anchorCtr="0"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5E4B69F6-FE45-27AD-6411-FD4BBF3B0AE0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3684945" y="1769366"/>
            <a:ext cx="7745054" cy="4413720"/>
          </a:xfrm>
          <a:prstGeom prst="roundRect">
            <a:avLst>
              <a:gd name="adj" fmla="val 3456"/>
            </a:avLst>
          </a:prstGeom>
          <a:noFill/>
          <a:ln w="57150">
            <a:solidFill>
              <a:srgbClr val="FFFFFF"/>
            </a:solidFill>
          </a:ln>
        </p:spPr>
        <p:txBody>
          <a:bodyPr/>
          <a:lstStyle/>
          <a:p>
            <a:endParaRPr lang="en-US"/>
          </a:p>
        </p:txBody>
      </p:sp>
      <p:pic>
        <p:nvPicPr>
          <p:cNvPr id="10" name="Graphic 9">
            <a:extLst>
              <a:ext uri="{FF2B5EF4-FFF2-40B4-BE49-F238E27FC236}">
                <a16:creationId xmlns:a16="http://schemas.microsoft.com/office/drawing/2014/main" id="{AB9BB7E5-C85F-0334-276C-7C712C2ED2F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202626" y="388103"/>
            <a:ext cx="1640124" cy="369739"/>
          </a:xfrm>
          <a:prstGeom prst="rect">
            <a:avLst/>
          </a:prstGeom>
        </p:spPr>
      </p:pic>
      <p:grpSp>
        <p:nvGrpSpPr>
          <p:cNvPr id="12" name="Group 11">
            <a:extLst>
              <a:ext uri="{FF2B5EF4-FFF2-40B4-BE49-F238E27FC236}">
                <a16:creationId xmlns:a16="http://schemas.microsoft.com/office/drawing/2014/main" id="{1079A8B7-BAF0-EF58-AC85-EFDE61C90324}"/>
              </a:ext>
            </a:extLst>
          </p:cNvPr>
          <p:cNvGrpSpPr/>
          <p:nvPr userDrawn="1"/>
        </p:nvGrpSpPr>
        <p:grpSpPr>
          <a:xfrm>
            <a:off x="719394" y="1776715"/>
            <a:ext cx="1383463" cy="1317216"/>
            <a:chOff x="1784610" y="2330845"/>
            <a:chExt cx="1383463" cy="1317216"/>
          </a:xfrm>
        </p:grpSpPr>
        <p:sp>
          <p:nvSpPr>
            <p:cNvPr id="11" name="Rectangle: Rounded Corners 10">
              <a:extLst>
                <a:ext uri="{FF2B5EF4-FFF2-40B4-BE49-F238E27FC236}">
                  <a16:creationId xmlns:a16="http://schemas.microsoft.com/office/drawing/2014/main" id="{6EA8E70E-EF90-8C91-7557-6DA5901AE857}"/>
                </a:ext>
              </a:extLst>
            </p:cNvPr>
            <p:cNvSpPr/>
            <p:nvPr userDrawn="1"/>
          </p:nvSpPr>
          <p:spPr>
            <a:xfrm>
              <a:off x="1784610" y="2330845"/>
              <a:ext cx="1383463" cy="1317216"/>
            </a:xfrm>
            <a:prstGeom prst="roundRect">
              <a:avLst>
                <a:gd name="adj" fmla="val 8403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5" name="Graphic 4">
              <a:extLst>
                <a:ext uri="{FF2B5EF4-FFF2-40B4-BE49-F238E27FC236}">
                  <a16:creationId xmlns:a16="http://schemas.microsoft.com/office/drawing/2014/main" id="{D9C78F5D-0C65-AD3C-3EA2-AE6C8BBC8133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2072559" y="2451078"/>
              <a:ext cx="807564" cy="107675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5521195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284374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hat-to-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D9290BF2-0C25-514A-9D89-51E5C7543451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4338C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 anchorCtr="0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452E439-A5BF-EE24-C08E-1F9F20701E7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57517" y="352860"/>
            <a:ext cx="11489043" cy="498598"/>
          </a:xfrm>
        </p:spPr>
        <p:txBody>
          <a:bodyPr wrap="square" lIns="0" tIns="0" rIns="0" bIns="0" anchor="ctr" anchorCtr="0">
            <a:spAutoFit/>
          </a:bodyPr>
          <a:lstStyle>
            <a:lvl1pPr algn="ctr">
              <a:defRPr sz="3600">
                <a:solidFill>
                  <a:schemeClr val="bg1"/>
                </a:solidFill>
                <a:latin typeface="Segoe UI Black" panose="020B0A02040204020203" pitchFamily="34" charset="0"/>
                <a:ea typeface="Segoe UI Black" panose="020B0A02040204020203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5E4B69F6-FE45-27AD-6411-FD4BBF3B0AE0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1441138" y="1197600"/>
            <a:ext cx="9331959" cy="5318057"/>
          </a:xfrm>
          <a:prstGeom prst="roundRect">
            <a:avLst>
              <a:gd name="adj" fmla="val 3456"/>
            </a:avLst>
          </a:prstGeom>
          <a:solidFill>
            <a:schemeClr val="tx1"/>
          </a:solidFill>
          <a:ln w="57150">
            <a:noFill/>
          </a:ln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21632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-im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ackground_shape">
            <a:extLst>
              <a:ext uri="{FF2B5EF4-FFF2-40B4-BE49-F238E27FC236}">
                <a16:creationId xmlns:a16="http://schemas.microsoft.com/office/drawing/2014/main" id="{A9CE6CAF-4FD0-1FA1-1965-C06A9FCE86EB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4338C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7FA4241-75AB-E168-9F15-606C0FA2D9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2629" y="405753"/>
            <a:ext cx="11509172" cy="498598"/>
          </a:xfrm>
        </p:spPr>
        <p:txBody>
          <a:bodyPr wrap="square" lIns="0" tIns="0" rIns="0" bIns="0">
            <a:spAutoFit/>
          </a:bodyPr>
          <a:lstStyle>
            <a:lvl1pPr algn="l">
              <a:defRPr sz="3600">
                <a:solidFill>
                  <a:schemeClr val="bg1"/>
                </a:solidFill>
                <a:latin typeface="Segoe UI Black" panose="020B0A02040204020203" pitchFamily="34" charset="0"/>
                <a:ea typeface="Segoe UI Black" panose="020B0A02040204020203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5">
            <a:extLst>
              <a:ext uri="{FF2B5EF4-FFF2-40B4-BE49-F238E27FC236}">
                <a16:creationId xmlns:a16="http://schemas.microsoft.com/office/drawing/2014/main" id="{BA157ECE-584D-D58C-7F05-1EEA65307A8A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342468" y="2107350"/>
            <a:ext cx="7742784" cy="4412426"/>
          </a:xfrm>
          <a:prstGeom prst="roundRect">
            <a:avLst>
              <a:gd name="adj" fmla="val 3456"/>
            </a:avLst>
          </a:prstGeom>
          <a:solidFill>
            <a:schemeClr val="tx1"/>
          </a:solidFill>
          <a:ln w="57150"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6ED1E4EC-C8D3-C56F-F489-179CD2CF7B6C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8469867" y="2107347"/>
            <a:ext cx="3379665" cy="4412427"/>
          </a:xfrm>
          <a:prstGeom prst="roundRect">
            <a:avLst>
              <a:gd name="adj" fmla="val 4602"/>
            </a:avLst>
          </a:prstGeom>
          <a:solidFill>
            <a:srgbClr val="000000">
              <a:alpha val="50000"/>
            </a:srgbClr>
          </a:solidFill>
        </p:spPr>
        <p:txBody>
          <a:bodyPr anchor="ctr" anchorCtr="0">
            <a:normAutofit/>
          </a:bodyPr>
          <a:lstStyle>
            <a:lvl1pPr marL="0" indent="0">
              <a:buNone/>
              <a:defRPr sz="1800">
                <a:solidFill>
                  <a:schemeClr val="bg1"/>
                </a:solidFill>
              </a:defRPr>
            </a:lvl1pPr>
            <a:lvl2pPr>
              <a:defRPr sz="1600">
                <a:solidFill>
                  <a:schemeClr val="bg1"/>
                </a:solidFill>
              </a:defRPr>
            </a:lvl2pPr>
            <a:lvl3pPr>
              <a:defRPr sz="1400">
                <a:solidFill>
                  <a:schemeClr val="bg1"/>
                </a:solidFill>
              </a:defRPr>
            </a:lvl3pPr>
            <a:lvl4pPr>
              <a:defRPr sz="1400">
                <a:solidFill>
                  <a:schemeClr val="bg1"/>
                </a:solidFill>
              </a:defRPr>
            </a:lvl4pPr>
            <a:lvl5pPr>
              <a:defRPr sz="14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1684601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-im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ackground_shape">
            <a:extLst>
              <a:ext uri="{FF2B5EF4-FFF2-40B4-BE49-F238E27FC236}">
                <a16:creationId xmlns:a16="http://schemas.microsoft.com/office/drawing/2014/main" id="{A9CE6CAF-4FD0-1FA1-1965-C06A9FCE86EB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4338C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7FA4241-75AB-E168-9F15-606C0FA2D9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6207" y="401133"/>
            <a:ext cx="11505434" cy="498598"/>
          </a:xfrm>
        </p:spPr>
        <p:txBody>
          <a:bodyPr wrap="square" lIns="0" tIns="0" rIns="0" bIns="0">
            <a:spAutoFit/>
          </a:bodyPr>
          <a:lstStyle>
            <a:lvl1pPr algn="l">
              <a:defRPr sz="3600">
                <a:solidFill>
                  <a:schemeClr val="bg1"/>
                </a:solidFill>
                <a:latin typeface="Segoe UI Black" panose="020B0A02040204020203" pitchFamily="34" charset="0"/>
                <a:ea typeface="Segoe UI Black" panose="020B0A02040204020203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5">
            <a:extLst>
              <a:ext uri="{FF2B5EF4-FFF2-40B4-BE49-F238E27FC236}">
                <a16:creationId xmlns:a16="http://schemas.microsoft.com/office/drawing/2014/main" id="{BA157ECE-584D-D58C-7F05-1EEA65307A8A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345152" y="1376583"/>
            <a:ext cx="5483524" cy="3124928"/>
          </a:xfrm>
          <a:prstGeom prst="roundRect">
            <a:avLst>
              <a:gd name="adj" fmla="val 3456"/>
            </a:avLst>
          </a:prstGeom>
          <a:solidFill>
            <a:schemeClr val="tx1"/>
          </a:solidFill>
          <a:ln w="57150"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6ED1E4EC-C8D3-C56F-F489-179CD2CF7B6C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345151" y="4836160"/>
            <a:ext cx="11505434" cy="1692886"/>
          </a:xfrm>
          <a:prstGeom prst="roundRect">
            <a:avLst>
              <a:gd name="adj" fmla="val 9302"/>
            </a:avLst>
          </a:prstGeom>
          <a:solidFill>
            <a:srgbClr val="000000">
              <a:alpha val="40000"/>
            </a:srgbClr>
          </a:solidFill>
        </p:spPr>
        <p:txBody>
          <a:bodyPr anchor="ctr" anchorCtr="0">
            <a:normAutofit/>
          </a:bodyPr>
          <a:lstStyle>
            <a:lvl1pPr marL="0" indent="0">
              <a:buNone/>
              <a:defRPr sz="1800">
                <a:solidFill>
                  <a:schemeClr val="bg1"/>
                </a:solidFill>
              </a:defRPr>
            </a:lvl1pPr>
            <a:lvl2pPr marL="457200" indent="0">
              <a:buNone/>
              <a:defRPr sz="1600">
                <a:solidFill>
                  <a:schemeClr val="bg1"/>
                </a:solidFill>
              </a:defRPr>
            </a:lvl2pPr>
            <a:lvl3pPr>
              <a:defRPr sz="1400">
                <a:solidFill>
                  <a:schemeClr val="bg1"/>
                </a:solidFill>
              </a:defRPr>
            </a:lvl3pPr>
            <a:lvl4pPr>
              <a:defRPr sz="1400">
                <a:solidFill>
                  <a:schemeClr val="bg1"/>
                </a:solidFill>
              </a:defRPr>
            </a:lvl4pPr>
            <a:lvl5pPr>
              <a:defRPr sz="14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Picture Placeholder 5">
            <a:extLst>
              <a:ext uri="{FF2B5EF4-FFF2-40B4-BE49-F238E27FC236}">
                <a16:creationId xmlns:a16="http://schemas.microsoft.com/office/drawing/2014/main" id="{0DF48D15-1243-3CFE-9BF8-52297AA92FD4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363324" y="1376583"/>
            <a:ext cx="5483524" cy="3124928"/>
          </a:xfrm>
          <a:prstGeom prst="roundRect">
            <a:avLst>
              <a:gd name="adj" fmla="val 3456"/>
            </a:avLst>
          </a:prstGeom>
          <a:solidFill>
            <a:schemeClr val="tx1"/>
          </a:solidFill>
          <a:ln w="57150">
            <a:noFill/>
          </a:ln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8574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-im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ackground_shape">
            <a:extLst>
              <a:ext uri="{FF2B5EF4-FFF2-40B4-BE49-F238E27FC236}">
                <a16:creationId xmlns:a16="http://schemas.microsoft.com/office/drawing/2014/main" id="{A9CE6CAF-4FD0-1FA1-1965-C06A9FCE86EB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4338C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7FA4241-75AB-E168-9F15-606C0FA2D9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0845" y="399603"/>
            <a:ext cx="11516880" cy="498598"/>
          </a:xfrm>
        </p:spPr>
        <p:txBody>
          <a:bodyPr wrap="square" lIns="0" tIns="0" rIns="0" bIns="0">
            <a:spAutoFit/>
          </a:bodyPr>
          <a:lstStyle>
            <a:lvl1pPr algn="ctr">
              <a:defRPr sz="3600">
                <a:solidFill>
                  <a:schemeClr val="bg1"/>
                </a:solidFill>
                <a:latin typeface="Segoe UI Black" panose="020B0A02040204020203" pitchFamily="34" charset="0"/>
                <a:ea typeface="Segoe UI Black" panose="020B0A02040204020203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5">
            <a:extLst>
              <a:ext uri="{FF2B5EF4-FFF2-40B4-BE49-F238E27FC236}">
                <a16:creationId xmlns:a16="http://schemas.microsoft.com/office/drawing/2014/main" id="{BA157ECE-584D-D58C-7F05-1EEA65307A8A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333375" y="1346630"/>
            <a:ext cx="3577086" cy="2038495"/>
          </a:xfrm>
          <a:prstGeom prst="roundRect">
            <a:avLst>
              <a:gd name="adj" fmla="val 3456"/>
            </a:avLst>
          </a:prstGeom>
          <a:solidFill>
            <a:schemeClr val="tx1"/>
          </a:solidFill>
          <a:ln w="38100"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6ED1E4EC-C8D3-C56F-F489-179CD2CF7B6C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333375" y="3774775"/>
            <a:ext cx="11524350" cy="2757636"/>
          </a:xfrm>
          <a:prstGeom prst="roundRect">
            <a:avLst>
              <a:gd name="adj" fmla="val 4836"/>
            </a:avLst>
          </a:prstGeom>
          <a:solidFill>
            <a:srgbClr val="000000">
              <a:alpha val="40000"/>
            </a:srgbClr>
          </a:solidFill>
        </p:spPr>
        <p:txBody>
          <a:bodyPr anchor="ctr" anchorCtr="0">
            <a:normAutofit/>
          </a:bodyPr>
          <a:lstStyle>
            <a:lvl1pPr marL="0" indent="0">
              <a:buNone/>
              <a:defRPr sz="1800">
                <a:solidFill>
                  <a:schemeClr val="bg1"/>
                </a:solidFill>
              </a:defRPr>
            </a:lvl1pPr>
            <a:lvl2pPr>
              <a:defRPr sz="1600">
                <a:solidFill>
                  <a:schemeClr val="bg1"/>
                </a:solidFill>
              </a:defRPr>
            </a:lvl2pPr>
            <a:lvl3pPr>
              <a:defRPr sz="1400">
                <a:solidFill>
                  <a:schemeClr val="bg1"/>
                </a:solidFill>
              </a:defRPr>
            </a:lvl3pPr>
            <a:lvl4pPr>
              <a:defRPr sz="1400">
                <a:solidFill>
                  <a:schemeClr val="bg1"/>
                </a:solidFill>
              </a:defRPr>
            </a:lvl4pPr>
            <a:lvl5pPr>
              <a:defRPr sz="14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F2FA5519-3AB3-CEC1-AE02-532EC2CCB4D8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307007" y="1346630"/>
            <a:ext cx="3577086" cy="2038495"/>
          </a:xfrm>
          <a:prstGeom prst="roundRect">
            <a:avLst>
              <a:gd name="adj" fmla="val 3456"/>
            </a:avLst>
          </a:prstGeom>
          <a:solidFill>
            <a:schemeClr val="tx1"/>
          </a:solidFill>
          <a:ln w="38100"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9" name="Picture Placeholder 5">
            <a:extLst>
              <a:ext uri="{FF2B5EF4-FFF2-40B4-BE49-F238E27FC236}">
                <a16:creationId xmlns:a16="http://schemas.microsoft.com/office/drawing/2014/main" id="{31B82278-DD8A-4CE0-788E-1B913AF1EBBC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8280639" y="1346630"/>
            <a:ext cx="3577086" cy="2038495"/>
          </a:xfrm>
          <a:prstGeom prst="roundRect">
            <a:avLst>
              <a:gd name="adj" fmla="val 3456"/>
            </a:avLst>
          </a:prstGeom>
          <a:solidFill>
            <a:schemeClr val="tx1"/>
          </a:solidFill>
          <a:ln w="38100">
            <a:noFill/>
          </a:ln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86205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-img">
    <p:bg>
      <p:bgPr>
        <a:solidFill>
          <a:srgbClr val="000000">
            <a:alpha val="40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ackground_shape">
            <a:extLst>
              <a:ext uri="{FF2B5EF4-FFF2-40B4-BE49-F238E27FC236}">
                <a16:creationId xmlns:a16="http://schemas.microsoft.com/office/drawing/2014/main" id="{A9CE6CAF-4FD0-1FA1-1965-C06A9FCE86EB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4338C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7FA4241-75AB-E168-9F15-606C0FA2D9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1745" y="396509"/>
            <a:ext cx="11508510" cy="498598"/>
          </a:xfrm>
        </p:spPr>
        <p:txBody>
          <a:bodyPr wrap="square" lIns="0" tIns="0" rIns="0" bIns="0">
            <a:spAutoFit/>
          </a:bodyPr>
          <a:lstStyle>
            <a:lvl1pPr algn="ctr">
              <a:defRPr sz="3600">
                <a:solidFill>
                  <a:schemeClr val="bg1"/>
                </a:solidFill>
                <a:latin typeface="Segoe UI Black" panose="020B0A02040204020203" pitchFamily="34" charset="0"/>
                <a:ea typeface="Segoe UI Black" panose="020B0A02040204020203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0" name="Picture Placeholder 5">
            <a:extLst>
              <a:ext uri="{FF2B5EF4-FFF2-40B4-BE49-F238E27FC236}">
                <a16:creationId xmlns:a16="http://schemas.microsoft.com/office/drawing/2014/main" id="{7EE5EA41-8A93-19E6-0938-921548C16043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336974" y="1330039"/>
            <a:ext cx="3898598" cy="2221717"/>
          </a:xfrm>
          <a:prstGeom prst="roundRect">
            <a:avLst>
              <a:gd name="adj" fmla="val 3456"/>
            </a:avLst>
          </a:prstGeom>
          <a:solidFill>
            <a:schemeClr val="tx1"/>
          </a:solidFill>
          <a:ln w="38100"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13" name="Text Placeholder 6">
            <a:extLst>
              <a:ext uri="{FF2B5EF4-FFF2-40B4-BE49-F238E27FC236}">
                <a16:creationId xmlns:a16="http://schemas.microsoft.com/office/drawing/2014/main" id="{33A5CA17-0E07-7C00-D057-B222092BBE90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8793018" y="1335991"/>
            <a:ext cx="3062205" cy="5180899"/>
          </a:xfrm>
          <a:prstGeom prst="roundRect">
            <a:avLst>
              <a:gd name="adj" fmla="val 3016"/>
            </a:avLst>
          </a:prstGeom>
          <a:solidFill>
            <a:schemeClr val="tx1">
              <a:lumMod val="85000"/>
              <a:lumOff val="15000"/>
            </a:schemeClr>
          </a:solidFill>
        </p:spPr>
        <p:txBody>
          <a:bodyPr anchor="ctr" anchorCtr="0">
            <a:normAutofit/>
          </a:bodyPr>
          <a:lstStyle>
            <a:lvl1pPr marL="0" indent="0">
              <a:buNone/>
              <a:defRPr sz="1800">
                <a:solidFill>
                  <a:schemeClr val="bg1"/>
                </a:solidFill>
              </a:defRPr>
            </a:lvl1pPr>
            <a:lvl2pPr>
              <a:defRPr sz="1600">
                <a:solidFill>
                  <a:schemeClr val="bg1"/>
                </a:solidFill>
              </a:defRPr>
            </a:lvl2pPr>
            <a:lvl3pPr>
              <a:defRPr sz="1400">
                <a:solidFill>
                  <a:schemeClr val="bg1"/>
                </a:solidFill>
              </a:defRPr>
            </a:lvl3pPr>
            <a:lvl4pPr>
              <a:defRPr sz="1400">
                <a:solidFill>
                  <a:schemeClr val="bg1"/>
                </a:solidFill>
              </a:defRPr>
            </a:lvl4pPr>
            <a:lvl5pPr>
              <a:defRPr sz="14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3" name="Picture Placeholder 5">
            <a:extLst>
              <a:ext uri="{FF2B5EF4-FFF2-40B4-BE49-F238E27FC236}">
                <a16:creationId xmlns:a16="http://schemas.microsoft.com/office/drawing/2014/main" id="{F876292C-B4E7-FCE3-1E74-154C919298A3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4540373" y="1330039"/>
            <a:ext cx="3898598" cy="2221717"/>
          </a:xfrm>
          <a:prstGeom prst="roundRect">
            <a:avLst>
              <a:gd name="adj" fmla="val 3456"/>
            </a:avLst>
          </a:prstGeom>
          <a:solidFill>
            <a:schemeClr val="tx1"/>
          </a:solidFill>
          <a:ln w="38100"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5" name="Picture Placeholder 5">
            <a:extLst>
              <a:ext uri="{FF2B5EF4-FFF2-40B4-BE49-F238E27FC236}">
                <a16:creationId xmlns:a16="http://schemas.microsoft.com/office/drawing/2014/main" id="{6F44FAD5-85C0-5126-BEBB-39AE90164067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336974" y="4295174"/>
            <a:ext cx="3898598" cy="2221717"/>
          </a:xfrm>
          <a:prstGeom prst="roundRect">
            <a:avLst>
              <a:gd name="adj" fmla="val 3456"/>
            </a:avLst>
          </a:prstGeom>
          <a:solidFill>
            <a:schemeClr val="tx1"/>
          </a:solidFill>
          <a:ln w="38100"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5E15C401-2708-BE2C-313C-6E972121150A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4540373" y="4295174"/>
            <a:ext cx="3898598" cy="2221717"/>
          </a:xfrm>
          <a:prstGeom prst="roundRect">
            <a:avLst>
              <a:gd name="adj" fmla="val 3456"/>
            </a:avLst>
          </a:prstGeom>
          <a:solidFill>
            <a:schemeClr val="tx1"/>
          </a:solidFill>
          <a:ln w="38100">
            <a:noFill/>
          </a:ln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12668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reate-ste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background_cc">
            <a:extLst>
              <a:ext uri="{FF2B5EF4-FFF2-40B4-BE49-F238E27FC236}">
                <a16:creationId xmlns:a16="http://schemas.microsoft.com/office/drawing/2014/main" id="{A414259A-EE28-0473-21CE-0257CE7539E5}"/>
              </a:ext>
            </a:extLst>
          </p:cNvPr>
          <p:cNvSpPr/>
          <p:nvPr userDrawn="1"/>
        </p:nvSpPr>
        <p:spPr>
          <a:xfrm>
            <a:off x="-4762" y="0"/>
            <a:ext cx="12192000" cy="6858000"/>
          </a:xfrm>
          <a:prstGeom prst="rect">
            <a:avLst/>
          </a:prstGeom>
          <a:solidFill>
            <a:srgbClr val="4338C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7FA4241-75AB-E168-9F15-606C0FA2D9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3375" y="427844"/>
            <a:ext cx="11515727" cy="498598"/>
          </a:xfrm>
        </p:spPr>
        <p:txBody>
          <a:bodyPr lIns="0" tIns="0" rIns="0" bIns="0">
            <a:spAutoFit/>
          </a:bodyPr>
          <a:lstStyle>
            <a:lvl1pPr algn="l">
              <a:defRPr sz="3600">
                <a:solidFill>
                  <a:schemeClr val="bg1"/>
                </a:solidFill>
                <a:latin typeface="Segoe UI Black" panose="020B0A02040204020203" pitchFamily="34" charset="0"/>
                <a:ea typeface="Segoe UI Black" panose="020B0A02040204020203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6ED1E4EC-C8D3-C56F-F489-179CD2CF7B6C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333375" y="2114549"/>
            <a:ext cx="11515726" cy="4448176"/>
          </a:xfrm>
          <a:prstGeom prst="roundRect">
            <a:avLst>
              <a:gd name="adj" fmla="val 0"/>
            </a:avLst>
          </a:prstGeom>
          <a:noFill/>
        </p:spPr>
        <p:txBody>
          <a:bodyPr lIns="0" tIns="0" rIns="0" bIns="0" anchor="ctr" anchorCtr="0">
            <a:normAutofit/>
          </a:bodyPr>
          <a:lstStyle>
            <a:lvl1pPr marL="342900" indent="-342900">
              <a:buFont typeface="+mj-lt"/>
              <a:buAutoNum type="arabicPeriod"/>
              <a:defRPr sz="1800">
                <a:solidFill>
                  <a:schemeClr val="bg1"/>
                </a:solidFill>
              </a:defRPr>
            </a:lvl1pPr>
            <a:lvl2pPr marL="457200" indent="0">
              <a:buNone/>
              <a:defRPr sz="1600">
                <a:solidFill>
                  <a:schemeClr val="bg1"/>
                </a:solidFill>
              </a:defRPr>
            </a:lvl2pPr>
            <a:lvl3pPr>
              <a:defRPr sz="1400">
                <a:solidFill>
                  <a:schemeClr val="bg1"/>
                </a:solidFill>
              </a:defRPr>
            </a:lvl3pPr>
            <a:lvl4pPr>
              <a:defRPr sz="1400">
                <a:solidFill>
                  <a:schemeClr val="bg1"/>
                </a:solidFill>
              </a:defRPr>
            </a:lvl4pPr>
            <a:lvl5pPr>
              <a:defRPr sz="14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hart Placeholder 3">
            <a:extLst>
              <a:ext uri="{FF2B5EF4-FFF2-40B4-BE49-F238E27FC236}">
                <a16:creationId xmlns:a16="http://schemas.microsoft.com/office/drawing/2014/main" id="{D11CD461-B056-D4E2-C5FA-0426E6C2FFF6}"/>
              </a:ext>
            </a:extLst>
          </p:cNvPr>
          <p:cNvSpPr>
            <a:spLocks noGrp="1"/>
          </p:cNvSpPr>
          <p:nvPr>
            <p:ph type="chart" sz="quarter" idx="14" hasCustomPrompt="1"/>
          </p:nvPr>
        </p:nvSpPr>
        <p:spPr>
          <a:xfrm>
            <a:off x="333375" y="1318188"/>
            <a:ext cx="11515726" cy="387798"/>
          </a:xfrm>
        </p:spPr>
        <p:txBody>
          <a:bodyPr lIns="0" tIns="0" rIns="0" bIns="0">
            <a:spAutoFit/>
          </a:bodyPr>
          <a:lstStyle>
            <a:lvl1pPr marL="0" indent="0">
              <a:buNone/>
              <a:defRPr sz="2800" b="1">
                <a:solidFill>
                  <a:schemeClr val="bg1"/>
                </a:solidFill>
              </a:defRPr>
            </a:lvl1pPr>
          </a:lstStyle>
          <a:p>
            <a:r>
              <a:rPr lang="es-CL" dirty="0"/>
              <a:t>Place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84635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de-composi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background_cc">
            <a:extLst>
              <a:ext uri="{FF2B5EF4-FFF2-40B4-BE49-F238E27FC236}">
                <a16:creationId xmlns:a16="http://schemas.microsoft.com/office/drawing/2014/main" id="{A414259A-EE28-0473-21CE-0257CE7539E5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4338C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7FA4241-75AB-E168-9F15-606C0FA2D9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0563" y="347332"/>
            <a:ext cx="11508537" cy="678672"/>
          </a:xfrm>
        </p:spPr>
        <p:txBody>
          <a:bodyPr lIns="0" tIns="0" rIns="0" bIns="0">
            <a:normAutofit/>
          </a:bodyPr>
          <a:lstStyle>
            <a:lvl1pPr algn="l">
              <a:defRPr sz="3600">
                <a:solidFill>
                  <a:schemeClr val="bg1"/>
                </a:solidFill>
                <a:latin typeface="Segoe UI Black" panose="020B0A02040204020203" pitchFamily="34" charset="0"/>
                <a:ea typeface="Segoe UI Black" panose="020B0A02040204020203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5">
            <a:extLst>
              <a:ext uri="{FF2B5EF4-FFF2-40B4-BE49-F238E27FC236}">
                <a16:creationId xmlns:a16="http://schemas.microsoft.com/office/drawing/2014/main" id="{BA157ECE-584D-D58C-7F05-1EEA65307A8A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340563" y="2447348"/>
            <a:ext cx="7571494" cy="4072184"/>
          </a:xfrm>
          <a:prstGeom prst="roundRect">
            <a:avLst>
              <a:gd name="adj" fmla="val 3456"/>
            </a:avLst>
          </a:prstGeom>
          <a:solidFill>
            <a:schemeClr val="tx1"/>
          </a:solidFill>
          <a:ln w="38100"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6ED1E4EC-C8D3-C56F-F489-179CD2CF7B6C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340563" y="1403404"/>
            <a:ext cx="11508537" cy="699551"/>
          </a:xfrm>
          <a:prstGeom prst="roundRect">
            <a:avLst>
              <a:gd name="adj" fmla="val 5043"/>
            </a:avLst>
          </a:prstGeom>
          <a:noFill/>
        </p:spPr>
        <p:txBody>
          <a:bodyPr lIns="0" tIns="0" rIns="0" anchor="ctr" anchorCtr="0">
            <a:spAutoFit/>
          </a:bodyPr>
          <a:lstStyle>
            <a:lvl1pPr marL="0" indent="0">
              <a:buNone/>
              <a:defRPr sz="1800">
                <a:solidFill>
                  <a:schemeClr val="bg1"/>
                </a:solidFill>
              </a:defRPr>
            </a:lvl1pPr>
            <a:lvl2pPr marL="457200" indent="0">
              <a:buNone/>
              <a:defRPr sz="1600">
                <a:solidFill>
                  <a:schemeClr val="bg1"/>
                </a:solidFill>
              </a:defRPr>
            </a:lvl2pPr>
            <a:lvl3pPr>
              <a:defRPr sz="1400">
                <a:solidFill>
                  <a:schemeClr val="bg1"/>
                </a:solidFill>
              </a:defRPr>
            </a:lvl3pPr>
            <a:lvl4pPr>
              <a:defRPr sz="1400">
                <a:solidFill>
                  <a:schemeClr val="bg1"/>
                </a:solidFill>
              </a:defRPr>
            </a:lvl4pPr>
            <a:lvl5pPr>
              <a:defRPr sz="14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</a:t>
            </a:r>
          </a:p>
          <a:p>
            <a:pPr lvl="0"/>
            <a:r>
              <a:rPr lang="en-US" dirty="0"/>
              <a:t>Master text styles</a:t>
            </a:r>
          </a:p>
        </p:txBody>
      </p:sp>
      <p:sp>
        <p:nvSpPr>
          <p:cNvPr id="5" name="Callout: Down Arrow 4">
            <a:extLst>
              <a:ext uri="{FF2B5EF4-FFF2-40B4-BE49-F238E27FC236}">
                <a16:creationId xmlns:a16="http://schemas.microsoft.com/office/drawing/2014/main" id="{BAE4049F-C3AB-1C61-89BD-6C81A2CCB192}"/>
              </a:ext>
            </a:extLst>
          </p:cNvPr>
          <p:cNvSpPr/>
          <p:nvPr userDrawn="1"/>
        </p:nvSpPr>
        <p:spPr>
          <a:xfrm>
            <a:off x="9586829" y="2581720"/>
            <a:ext cx="966159" cy="957532"/>
          </a:xfrm>
          <a:prstGeom prst="downArrowCallout">
            <a:avLst>
              <a:gd name="adj1" fmla="val 25000"/>
              <a:gd name="adj2" fmla="val 25000"/>
              <a:gd name="adj3" fmla="val 22297"/>
              <a:gd name="adj4" fmla="val 64977"/>
            </a:avLst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>
                <a:solidFill>
                  <a:schemeClr val="tx1"/>
                </a:solidFill>
              </a:rPr>
              <a:t>Link</a:t>
            </a:r>
          </a:p>
          <a:p>
            <a:pPr algn="ctr"/>
            <a:r>
              <a:rPr lang="es-CL" dirty="0">
                <a:solidFill>
                  <a:schemeClr val="tx1"/>
                </a:solidFill>
              </a:rPr>
              <a:t>Online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Chart Placeholder 8">
            <a:extLst>
              <a:ext uri="{FF2B5EF4-FFF2-40B4-BE49-F238E27FC236}">
                <a16:creationId xmlns:a16="http://schemas.microsoft.com/office/drawing/2014/main" id="{85FE893F-47A3-E5F7-1212-48465408B0C7}"/>
              </a:ext>
            </a:extLst>
          </p:cNvPr>
          <p:cNvSpPr>
            <a:spLocks noGrp="1"/>
          </p:cNvSpPr>
          <p:nvPr>
            <p:ph type="chart" sz="quarter" idx="14" hasCustomPrompt="1"/>
          </p:nvPr>
        </p:nvSpPr>
        <p:spPr>
          <a:xfrm>
            <a:off x="8290719" y="3797514"/>
            <a:ext cx="3558381" cy="2597150"/>
          </a:xfrm>
        </p:spPr>
        <p:txBody>
          <a:bodyPr/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s-CL" dirty="0"/>
              <a:t>https://example.com/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43320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flect-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background_cc">
            <a:extLst>
              <a:ext uri="{FF2B5EF4-FFF2-40B4-BE49-F238E27FC236}">
                <a16:creationId xmlns:a16="http://schemas.microsoft.com/office/drawing/2014/main" id="{A414259A-EE28-0473-21CE-0257CE7539E5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4338C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7FA4241-75AB-E168-9F15-606C0FA2D9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1039" y="328282"/>
            <a:ext cx="11518062" cy="665027"/>
          </a:xfrm>
        </p:spPr>
        <p:txBody>
          <a:bodyPr lIns="0" tIns="0" rIns="0" bIns="0">
            <a:normAutofit/>
          </a:bodyPr>
          <a:lstStyle>
            <a:lvl1pPr algn="l">
              <a:defRPr sz="3600">
                <a:solidFill>
                  <a:schemeClr val="bg1"/>
                </a:solidFill>
                <a:latin typeface="Segoe UI Black" panose="020B0A02040204020203" pitchFamily="34" charset="0"/>
                <a:ea typeface="Segoe UI Black" panose="020B0A02040204020203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Chart Placeholder 3">
            <a:extLst>
              <a:ext uri="{FF2B5EF4-FFF2-40B4-BE49-F238E27FC236}">
                <a16:creationId xmlns:a16="http://schemas.microsoft.com/office/drawing/2014/main" id="{E9633AA3-1F01-FC54-9584-5A176A246101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7893693" y="1371600"/>
            <a:ext cx="3955408" cy="5158118"/>
          </a:xfrm>
          <a:prstGeom prst="roundRect">
            <a:avLst>
              <a:gd name="adj" fmla="val 4940"/>
            </a:avLst>
          </a:prstGeom>
          <a:solidFill>
            <a:schemeClr val="bg1"/>
          </a:solidFill>
        </p:spPr>
        <p:txBody>
          <a:bodyPr lIns="365760" tIns="365760" rIns="365760" bIns="365760" anchor="ctr" anchorCtr="0"/>
          <a:lstStyle>
            <a:lvl1pPr marL="0" indent="0">
              <a:buNone/>
              <a:defRPr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8205E5FA-6881-9803-B9CE-B9F6C0D425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1037" y="1371600"/>
            <a:ext cx="7231619" cy="5181600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  <a:lvl2pPr marL="457200" indent="0">
              <a:buNone/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162041891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CE91179-C1CD-A08D-D9B7-A92C32FCB4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82CB0B4-6181-CC09-113A-CBA6A84A24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661577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6" r:id="rId3"/>
    <p:sldLayoutId id="2147483657" r:id="rId4"/>
    <p:sldLayoutId id="2147483658" r:id="rId5"/>
    <p:sldLayoutId id="2147483659" r:id="rId6"/>
    <p:sldLayoutId id="2147483662" r:id="rId7"/>
    <p:sldLayoutId id="2147483661" r:id="rId8"/>
    <p:sldLayoutId id="2147483663" r:id="rId9"/>
    <p:sldLayoutId id="2147483655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Segoe UI" panose="020B0502040204020203" pitchFamily="34" charset="0"/>
          <a:ea typeface="Verdana" panose="020B0604030504040204" pitchFamily="34" charset="0"/>
          <a:cs typeface="Segoe UI" panose="020B0502040204020203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Segoe UI" panose="020B0502040204020203" pitchFamily="34" charset="0"/>
          <a:ea typeface="Verdana" panose="020B0604030504040204" pitchFamily="34" charset="0"/>
          <a:cs typeface="Segoe UI" panose="020B0502040204020203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Segoe UI" panose="020B0502040204020203" pitchFamily="34" charset="0"/>
          <a:ea typeface="Verdana" panose="020B0604030504040204" pitchFamily="34" charset="0"/>
          <a:cs typeface="Segoe UI" panose="020B0502040204020203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Segoe UI" panose="020B0502040204020203" pitchFamily="34" charset="0"/>
          <a:ea typeface="Verdana" panose="020B0604030504040204" pitchFamily="34" charset="0"/>
          <a:cs typeface="Segoe UI" panose="020B0502040204020203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Segoe UI" panose="020B0502040204020203" pitchFamily="34" charset="0"/>
          <a:ea typeface="Verdana" panose="020B0604030504040204" pitchFamily="34" charset="0"/>
          <a:cs typeface="Segoe UI" panose="020B0502040204020203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Segoe UI" panose="020B0502040204020203" pitchFamily="34" charset="0"/>
          <a:ea typeface="Verdana" panose="020B0604030504040204" pitchFamily="34" charset="0"/>
          <a:cs typeface="Segoe UI" panose="020B0502040204020203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0.xml"/><Relationship Id="rId2" Type="http://schemas.openxmlformats.org/officeDocument/2006/relationships/image" Target="../media/image5.png"/><Relationship Id="rId3" Type="http://schemas.openxmlformats.org/officeDocument/2006/relationships/image" Target="../media/image6.svg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image" Target="../media/image15.png"/><Relationship Id="rId3" Type="http://schemas.openxmlformats.org/officeDocument/2006/relationships/hyperlink" Target="https://app.protobject.com/generate?en-a03-melody&amp;en&amp;dynamic&amp;-1" TargetMode="Externa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7.png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gif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9.png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0.png"/><Relationship Id="rId3" Type="http://schemas.openxmlformats.org/officeDocument/2006/relationships/image" Target="../media/image11.png"/><Relationship Id="rId4" Type="http://schemas.openxmlformats.org/officeDocument/2006/relationships/image" Target="../media/image12.png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13.png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1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0974216A-BFA6-9732-A49C-32CF61E454ED}"/>
              </a:ext>
            </a:extLst>
          </p:cNvPr>
          <p:cNvSpPr txBox="1"/>
          <p:nvPr/>
        </p:nvSpPr>
        <p:spPr>
          <a:xfrm>
            <a:off x="765048" y="2340864"/>
            <a:ext cx="10661904" cy="38472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chemeClr val="bg1">
                    <a:lumMod val="6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English</a:t>
            </a:r>
          </a:p>
          <a:p>
            <a:r>
              <a:rPr lang="en-US" sz="2000" dirty="0">
                <a:latin typeface="Segoe UI" panose="020B0502040204020203" pitchFamily="34" charset="0"/>
                <a:cs typeface="Segoe UI" panose="020B0502040204020203" pitchFamily="34" charset="0"/>
              </a:rPr>
              <a:t>This presentation is automatically generated. </a:t>
            </a:r>
          </a:p>
          <a:p>
            <a:r>
              <a:rPr lang="en-US" sz="2000" b="1" dirty="0">
                <a:latin typeface="Segoe UI" panose="020B0502040204020203" pitchFamily="34" charset="0"/>
                <a:cs typeface="Segoe UI" panose="020B0502040204020203" pitchFamily="34" charset="0"/>
              </a:rPr>
              <a:t>You can freely edit it and add any extra content you wish.</a:t>
            </a:r>
          </a:p>
          <a:p>
            <a:endParaRPr lang="en-US" sz="20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r>
              <a:rPr lang="en-US" sz="2800" dirty="0">
                <a:solidFill>
                  <a:schemeClr val="bg1">
                    <a:lumMod val="6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Español</a:t>
            </a:r>
          </a:p>
          <a:p>
            <a:r>
              <a:rPr lang="en-US" sz="2000" dirty="0">
                <a:latin typeface="Segoe UI" panose="020B0502040204020203" pitchFamily="34" charset="0"/>
                <a:cs typeface="Segoe UI" panose="020B0502040204020203" pitchFamily="34" charset="0"/>
              </a:rPr>
              <a:t>Esta </a:t>
            </a:r>
            <a:r>
              <a:rPr lang="en-US" sz="2000" dirty="0" err="1">
                <a:latin typeface="Segoe UI" panose="020B0502040204020203" pitchFamily="34" charset="0"/>
                <a:cs typeface="Segoe UI" panose="020B0502040204020203" pitchFamily="34" charset="0"/>
              </a:rPr>
              <a:t>presentación</a:t>
            </a:r>
            <a:r>
              <a:rPr lang="en-US" sz="2000" dirty="0">
                <a:latin typeface="Segoe UI" panose="020B0502040204020203" pitchFamily="34" charset="0"/>
                <a:cs typeface="Segoe UI" panose="020B0502040204020203" pitchFamily="34" charset="0"/>
              </a:rPr>
              <a:t> se genera </a:t>
            </a:r>
            <a:r>
              <a:rPr lang="en-US" sz="2000" dirty="0" err="1">
                <a:latin typeface="Segoe UI" panose="020B0502040204020203" pitchFamily="34" charset="0"/>
                <a:cs typeface="Segoe UI" panose="020B0502040204020203" pitchFamily="34" charset="0"/>
              </a:rPr>
              <a:t>automáticamente</a:t>
            </a:r>
            <a:r>
              <a:rPr lang="en-US" sz="2000" dirty="0">
                <a:latin typeface="Segoe UI" panose="020B0502040204020203" pitchFamily="34" charset="0"/>
                <a:cs typeface="Segoe UI" panose="020B0502040204020203" pitchFamily="34" charset="0"/>
              </a:rPr>
              <a:t>. </a:t>
            </a:r>
          </a:p>
          <a:p>
            <a:r>
              <a:rPr lang="en-US" sz="2000" b="1" dirty="0" err="1">
                <a:latin typeface="Segoe UI" panose="020B0502040204020203" pitchFamily="34" charset="0"/>
                <a:cs typeface="Segoe UI" panose="020B0502040204020203" pitchFamily="34" charset="0"/>
              </a:rPr>
              <a:t>Puedes</a:t>
            </a:r>
            <a:r>
              <a:rPr lang="en-US" sz="2000" b="1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2000" b="1" dirty="0" err="1">
                <a:latin typeface="Segoe UI" panose="020B0502040204020203" pitchFamily="34" charset="0"/>
                <a:cs typeface="Segoe UI" panose="020B0502040204020203" pitchFamily="34" charset="0"/>
              </a:rPr>
              <a:t>modificarla</a:t>
            </a:r>
            <a:r>
              <a:rPr lang="en-US" sz="2000" b="1" dirty="0">
                <a:latin typeface="Segoe UI" panose="020B0502040204020203" pitchFamily="34" charset="0"/>
                <a:cs typeface="Segoe UI" panose="020B0502040204020203" pitchFamily="34" charset="0"/>
              </a:rPr>
              <a:t> a </a:t>
            </a:r>
            <a:r>
              <a:rPr lang="en-US" sz="2000" b="1" dirty="0" err="1">
                <a:latin typeface="Segoe UI" panose="020B0502040204020203" pitchFamily="34" charset="0"/>
                <a:cs typeface="Segoe UI" panose="020B0502040204020203" pitchFamily="34" charset="0"/>
              </a:rPr>
              <a:t>tu</a:t>
            </a:r>
            <a:r>
              <a:rPr lang="en-US" sz="2000" b="1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2000" b="1" dirty="0" err="1">
                <a:latin typeface="Segoe UI" panose="020B0502040204020203" pitchFamily="34" charset="0"/>
                <a:cs typeface="Segoe UI" panose="020B0502040204020203" pitchFamily="34" charset="0"/>
              </a:rPr>
              <a:t>criterio</a:t>
            </a:r>
            <a:r>
              <a:rPr lang="en-US" sz="2000" b="1" dirty="0">
                <a:latin typeface="Segoe UI" panose="020B0502040204020203" pitchFamily="34" charset="0"/>
                <a:cs typeface="Segoe UI" panose="020B0502040204020203" pitchFamily="34" charset="0"/>
              </a:rPr>
              <a:t> y </a:t>
            </a:r>
            <a:r>
              <a:rPr lang="en-US" sz="2000" b="1" dirty="0" err="1">
                <a:latin typeface="Segoe UI" panose="020B0502040204020203" pitchFamily="34" charset="0"/>
                <a:cs typeface="Segoe UI" panose="020B0502040204020203" pitchFamily="34" charset="0"/>
              </a:rPr>
              <a:t>añadir</a:t>
            </a:r>
            <a:r>
              <a:rPr lang="en-US" sz="2000" b="1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2000" b="1" dirty="0" err="1">
                <a:latin typeface="Segoe UI" panose="020B0502040204020203" pitchFamily="34" charset="0"/>
                <a:cs typeface="Segoe UI" panose="020B0502040204020203" pitchFamily="34" charset="0"/>
              </a:rPr>
              <a:t>cualquier</a:t>
            </a:r>
            <a:r>
              <a:rPr lang="en-US" sz="2000" b="1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2000" b="1" dirty="0" err="1">
                <a:latin typeface="Segoe UI" panose="020B0502040204020203" pitchFamily="34" charset="0"/>
                <a:cs typeface="Segoe UI" panose="020B0502040204020203" pitchFamily="34" charset="0"/>
              </a:rPr>
              <a:t>contenido</a:t>
            </a:r>
            <a:r>
              <a:rPr lang="en-US" sz="2000" b="1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2000" b="1" dirty="0" err="1">
                <a:latin typeface="Segoe UI" panose="020B0502040204020203" pitchFamily="34" charset="0"/>
                <a:cs typeface="Segoe UI" panose="020B0502040204020203" pitchFamily="34" charset="0"/>
              </a:rPr>
              <a:t>adicional</a:t>
            </a:r>
            <a:r>
              <a:rPr lang="en-US" sz="2000" b="1" dirty="0">
                <a:latin typeface="Segoe UI" panose="020B0502040204020203" pitchFamily="34" charset="0"/>
                <a:cs typeface="Segoe UI" panose="020B0502040204020203" pitchFamily="34" charset="0"/>
              </a:rPr>
              <a:t> que </a:t>
            </a:r>
            <a:r>
              <a:rPr lang="en-US" sz="2000" b="1" dirty="0" err="1">
                <a:latin typeface="Segoe UI" panose="020B0502040204020203" pitchFamily="34" charset="0"/>
                <a:cs typeface="Segoe UI" panose="020B0502040204020203" pitchFamily="34" charset="0"/>
              </a:rPr>
              <a:t>desees</a:t>
            </a:r>
            <a:r>
              <a:rPr lang="en-US" sz="2000" b="1" dirty="0">
                <a:latin typeface="Segoe UI" panose="020B0502040204020203" pitchFamily="34" charset="0"/>
                <a:cs typeface="Segoe UI" panose="020B0502040204020203" pitchFamily="34" charset="0"/>
              </a:rPr>
              <a:t>.</a:t>
            </a:r>
          </a:p>
          <a:p>
            <a:endParaRPr lang="en-US" sz="20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r>
              <a:rPr lang="en-US" sz="2800" dirty="0">
                <a:solidFill>
                  <a:schemeClr val="bg1">
                    <a:lumMod val="6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Italiano</a:t>
            </a:r>
          </a:p>
          <a:p>
            <a:r>
              <a:rPr lang="en-US" sz="2000" dirty="0">
                <a:latin typeface="Segoe UI" panose="020B0502040204020203" pitchFamily="34" charset="0"/>
                <a:cs typeface="Segoe UI" panose="020B0502040204020203" pitchFamily="34" charset="0"/>
              </a:rPr>
              <a:t>Questa </a:t>
            </a:r>
            <a:r>
              <a:rPr lang="en-US" sz="2000" dirty="0" err="1">
                <a:latin typeface="Segoe UI" panose="020B0502040204020203" pitchFamily="34" charset="0"/>
                <a:cs typeface="Segoe UI" panose="020B0502040204020203" pitchFamily="34" charset="0"/>
              </a:rPr>
              <a:t>presentazione</a:t>
            </a:r>
            <a:r>
              <a:rPr lang="en-US" sz="2000" dirty="0">
                <a:latin typeface="Segoe UI" panose="020B0502040204020203" pitchFamily="34" charset="0"/>
                <a:cs typeface="Segoe UI" panose="020B0502040204020203" pitchFamily="34" charset="0"/>
              </a:rPr>
              <a:t> è </a:t>
            </a:r>
            <a:r>
              <a:rPr lang="en-US" sz="2000" dirty="0" err="1">
                <a:latin typeface="Segoe UI" panose="020B0502040204020203" pitchFamily="34" charset="0"/>
                <a:cs typeface="Segoe UI" panose="020B0502040204020203" pitchFamily="34" charset="0"/>
              </a:rPr>
              <a:t>generata</a:t>
            </a:r>
            <a:r>
              <a:rPr lang="en-US" sz="2000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2000" dirty="0" err="1">
                <a:latin typeface="Segoe UI" panose="020B0502040204020203" pitchFamily="34" charset="0"/>
                <a:cs typeface="Segoe UI" panose="020B0502040204020203" pitchFamily="34" charset="0"/>
              </a:rPr>
              <a:t>automaticamente</a:t>
            </a:r>
            <a:r>
              <a:rPr lang="en-US" sz="2000" dirty="0">
                <a:latin typeface="Segoe UI" panose="020B0502040204020203" pitchFamily="34" charset="0"/>
                <a:cs typeface="Segoe UI" panose="020B0502040204020203" pitchFamily="34" charset="0"/>
              </a:rPr>
              <a:t>. </a:t>
            </a:r>
          </a:p>
          <a:p>
            <a:r>
              <a:rPr lang="en-US" sz="2000" b="1" dirty="0" err="1">
                <a:latin typeface="Segoe UI" panose="020B0502040204020203" pitchFamily="34" charset="0"/>
                <a:cs typeface="Segoe UI" panose="020B0502040204020203" pitchFamily="34" charset="0"/>
              </a:rPr>
              <a:t>Puoi</a:t>
            </a:r>
            <a:r>
              <a:rPr lang="en-US" sz="2000" b="1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2000" b="1" dirty="0" err="1">
                <a:latin typeface="Segoe UI" panose="020B0502040204020203" pitchFamily="34" charset="0"/>
                <a:cs typeface="Segoe UI" panose="020B0502040204020203" pitchFamily="34" charset="0"/>
              </a:rPr>
              <a:t>modificarla</a:t>
            </a:r>
            <a:r>
              <a:rPr lang="en-US" sz="2000" b="1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2000" b="1" dirty="0" err="1">
                <a:latin typeface="Segoe UI" panose="020B0502040204020203" pitchFamily="34" charset="0"/>
                <a:cs typeface="Segoe UI" panose="020B0502040204020203" pitchFamily="34" charset="0"/>
              </a:rPr>
              <a:t>liberamente</a:t>
            </a:r>
            <a:r>
              <a:rPr lang="en-US" sz="2000" b="1" dirty="0">
                <a:latin typeface="Segoe UI" panose="020B0502040204020203" pitchFamily="34" charset="0"/>
                <a:cs typeface="Segoe UI" panose="020B0502040204020203" pitchFamily="34" charset="0"/>
              </a:rPr>
              <a:t> e </a:t>
            </a:r>
            <a:r>
              <a:rPr lang="en-US" sz="2000" b="1" dirty="0" err="1">
                <a:latin typeface="Segoe UI" panose="020B0502040204020203" pitchFamily="34" charset="0"/>
                <a:cs typeface="Segoe UI" panose="020B0502040204020203" pitchFamily="34" charset="0"/>
              </a:rPr>
              <a:t>aggiungere</a:t>
            </a:r>
            <a:r>
              <a:rPr lang="en-US" sz="2000" b="1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2000" b="1" dirty="0" err="1">
                <a:latin typeface="Segoe UI" panose="020B0502040204020203" pitchFamily="34" charset="0"/>
                <a:cs typeface="Segoe UI" panose="020B0502040204020203" pitchFamily="34" charset="0"/>
              </a:rPr>
              <a:t>eventuali</a:t>
            </a:r>
            <a:r>
              <a:rPr lang="en-US" sz="2000" b="1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2000" b="1" dirty="0" err="1">
                <a:latin typeface="Segoe UI" panose="020B0502040204020203" pitchFamily="34" charset="0"/>
                <a:cs typeface="Segoe UI" panose="020B0502040204020203" pitchFamily="34" charset="0"/>
              </a:rPr>
              <a:t>contenuti</a:t>
            </a:r>
            <a:r>
              <a:rPr lang="en-US" sz="2000" b="1" dirty="0">
                <a:latin typeface="Segoe UI" panose="020B0502040204020203" pitchFamily="34" charset="0"/>
                <a:cs typeface="Segoe UI" panose="020B0502040204020203" pitchFamily="34" charset="0"/>
              </a:rPr>
              <a:t> extra </a:t>
            </a:r>
            <a:r>
              <a:rPr lang="en-US" sz="2000" b="1" dirty="0" err="1">
                <a:latin typeface="Segoe UI" panose="020B0502040204020203" pitchFamily="34" charset="0"/>
                <a:cs typeface="Segoe UI" panose="020B0502040204020203" pitchFamily="34" charset="0"/>
              </a:rPr>
              <a:t>che</a:t>
            </a:r>
            <a:r>
              <a:rPr lang="en-US" sz="2000" b="1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2000" b="1" dirty="0" err="1">
                <a:latin typeface="Segoe UI" panose="020B0502040204020203" pitchFamily="34" charset="0"/>
                <a:cs typeface="Segoe UI" panose="020B0502040204020203" pitchFamily="34" charset="0"/>
              </a:rPr>
              <a:t>desideri</a:t>
            </a:r>
            <a:r>
              <a:rPr lang="en-US" sz="2000" b="1" dirty="0">
                <a:latin typeface="Segoe UI" panose="020B0502040204020203" pitchFamily="34" charset="0"/>
                <a:cs typeface="Segoe UI" panose="020B0502040204020203" pitchFamily="34" charset="0"/>
              </a:rPr>
              <a:t>.</a:t>
            </a:r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ADDBF746-CBFF-7D5E-0904-0C23A0CCAAA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65048" y="735575"/>
            <a:ext cx="1640124" cy="3697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1577834"/>
      </p:ext>
    </p:extLst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Code Composition</a:t>
            </a:r>
          </a:p>
        </p:txBody>
      </p:sp>
      <p:pic>
        <p:nvPicPr>
          <p:cNvPr id="3" name="Picture Placeholder 2" descr="screenshot_c656785138653edf6f17726a61a090ee.png"/>
          <p:cNvPicPr>
            <a:picLocks noGrp="1" noChangeAspect="1"/>
          </p:cNvPicPr>
          <p:nvPr>
            <p:ph type="pic" idx="11" sz="quarter"/>
          </p:nvPr>
        </p:nvPicPr>
        <p:blipFill>
          <a:blip r:embed="rId2"/>
          <a:srcRect t="2193" b="2193"/>
          <a:stretch>
            <a:fillRect/>
          </a:stretch>
        </p:blipFill>
        <p:spPr/>
      </p:pic>
      <p:sp>
        <p:nvSpPr>
          <p:cNvPr id="4" name="Text Placeholder 3"/>
          <p:cNvSpPr>
            <a:spLocks noGrp="1"/>
          </p:cNvSpPr>
          <p:nvPr>
            <p:ph type="body" idx="12" sz="quarter"/>
          </p:nvPr>
        </p:nvSpPr>
        <p:spPr/>
        <p:txBody>
          <a:bodyPr/>
          <a:lstStyle/>
          <a:p>
            <a:r>
              <a:rPr sz="1400"/>
              <a:t>Click on the question mark icon to open the comments that explain the code.</a:t>
            </a:r>
          </a:p>
        </p:txBody>
      </p:sp>
      <p:sp>
        <p:nvSpPr>
          <p:cNvPr id="5" name="Chart Placeholder 4"/>
          <p:cNvSpPr>
            <a:spLocks noGrp="1"/>
          </p:cNvSpPr>
          <p:nvPr>
            <p:ph type="chart" idx="14" sz="quarter"/>
          </p:nvPr>
        </p:nvSpPr>
        <p:spPr/>
        <p:txBody>
          <a:bodyPr/>
          <a:p>
            <a:r>
              <a:rPr u="sng">
                <a:solidFill>
                  <a:srgbClr val="0000FF"/>
                </a:solidFill>
                <a:hlinkClick r:id="rId3"/>
              </a:rPr>
              <a:t>https://app.protobject.com/generate?en-a03-melody&amp;en&amp;dynamic&amp;-1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Reflect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sz="1400"/>
              <a:t>To change the tempo, you need to adjust the delays. Right now, your song uses pauses of 200, 400, and 600 milliseconds.</a:t>
            </a:r>
          </a:p>
          <a:p>
            <a:r>
              <a:rPr sz="1400"/>
              <a:t>What if you wanted to play it twice as fast? You'd have to go back and change *every single delay block* by hand. That sounds like a lot of work! Is there a smarter, more efficient way to control the speed?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Play a Song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Turn your device into a musical instrument! Learn to sequence notes and control their timing to play a familiar tune.</a:t>
            </a:r>
          </a:p>
        </p:txBody>
      </p:sp>
      <p:pic>
        <p:nvPicPr>
          <p:cNvPr id="4" name="Picture Placeholder 3" descr="03.tocando-melodia.png"/>
          <p:cNvPicPr>
            <a:picLocks noGrp="1" noChangeAspect="1"/>
          </p:cNvPicPr>
          <p:nvPr>
            <p:ph type="pic" idx="11" sz="quarter"/>
          </p:nvPr>
        </p:nvPicPr>
        <p:blipFill>
          <a:blip r:embed="rId2"/>
          <a:srcRect l="647" r="647"/>
          <a:stretch>
            <a:fillRect/>
          </a:stretch>
        </p:blipFill>
        <p:spPr/>
      </p:pic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What will we do?</a:t>
            </a:r>
          </a:p>
        </p:txBody>
      </p:sp>
      <p:pic>
        <p:nvPicPr>
          <p:cNvPr id="3" name="Picture Placeholder 2" descr="03_happy_birthday.gif"/>
          <p:cNvPicPr>
            <a:picLocks noGrp="1" noChangeAspect="1"/>
          </p:cNvPicPr>
          <p:nvPr>
            <p:ph type="pic" idx="11" sz="quarter"/>
          </p:nvPr>
        </p:nvPicPr>
        <p:blipFill>
          <a:blip r:embed="rId2"/>
          <a:srcRect l="647" r="647"/>
          <a:stretch>
            <a:fillRect/>
          </a:stretch>
        </p:blipFill>
        <p:spPr/>
      </p:pic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How do devices produce sound?</a:t>
            </a:r>
          </a:p>
        </p:txBody>
      </p:sp>
      <p:pic>
        <p:nvPicPr>
          <p:cNvPr id="3" name="Picture Placeholder 2" descr="a-speaker.png"/>
          <p:cNvPicPr>
            <a:picLocks noGrp="1" noChangeAspect="1"/>
          </p:cNvPicPr>
          <p:nvPr>
            <p:ph type="pic" idx="11" sz="quarter"/>
          </p:nvPr>
        </p:nvPicPr>
        <p:blipFill>
          <a:blip r:embed="rId2"/>
          <a:srcRect l="647" r="647"/>
          <a:stretch>
            <a:fillRect/>
          </a:stretch>
        </p:blipFill>
        <p:spPr/>
      </p:pic>
      <p:sp>
        <p:nvSpPr>
          <p:cNvPr id="4" name="Text Placeholder 3"/>
          <p:cNvSpPr>
            <a:spLocks noGrp="1"/>
          </p:cNvSpPr>
          <p:nvPr>
            <p:ph type="body" idx="12" sz="quarter"/>
          </p:nvPr>
        </p:nvSpPr>
        <p:spPr/>
        <p:txBody>
          <a:bodyPr/>
          <a:lstStyle/>
          <a:p>
            <a:r>
              <a:rPr sz="1400"/>
              <a:t>Ever wonder how your phone can blast your favorite tunes? The magic happens in a tiny component called a </a:t>
            </a:r>
            <a:r>
              <a:rPr sz="1400" b="1"/>
              <a:t>speaker</a:t>
            </a:r>
            <a:r>
              <a:rPr sz="1400"/>
              <a:t>. Think of it as a device that converts electrical signals into sound waves. A magnet and a coil inside move when electricity passes through them, causing a cone to vibrate. These vibrations create the sound waves that travel through the air to our ears.</a:t>
            </a:r>
          </a:p>
          <a:p>
            <a:r>
              <a:rPr sz="1400"/>
              <a:t>Our brain interprets these waves as music, voices, or sound effects, allowing us to enjoy a movie or sing along to a song.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Speakers are everywhere!</a:t>
            </a:r>
          </a:p>
        </p:txBody>
      </p:sp>
      <p:pic>
        <p:nvPicPr>
          <p:cNvPr id="3" name="Picture Placeholder 2" descr="a-tv.png"/>
          <p:cNvPicPr>
            <a:picLocks noGrp="1" noChangeAspect="1"/>
          </p:cNvPicPr>
          <p:nvPr>
            <p:ph type="pic" idx="11" sz="quarter"/>
          </p:nvPr>
        </p:nvPicPr>
        <p:blipFill>
          <a:blip r:embed="rId2"/>
          <a:srcRect l="647" r="647"/>
          <a:stretch>
            <a:fillRect/>
          </a:stretch>
        </p:blipFill>
        <p:spPr/>
      </p:pic>
      <p:sp>
        <p:nvSpPr>
          <p:cNvPr id="4" name="Text Placeholder 3"/>
          <p:cNvSpPr>
            <a:spLocks noGrp="1"/>
          </p:cNvSpPr>
          <p:nvPr>
            <p:ph type="body" idx="12" sz="quarter"/>
          </p:nvPr>
        </p:nvSpPr>
        <p:spPr/>
        <p:txBody>
          <a:bodyPr/>
          <a:lstStyle/>
          <a:p>
            <a:r>
              <a:rPr sz="1400"/>
              <a:t>You can find speakers in all sorts of devices! They're in your TV, inside your headphones, and of course, in your smartphone. If you've ever watched a video or listened to music on your phone, you've heard its speakers in action.</a:t>
            </a:r>
          </a:p>
        </p:txBody>
      </p:sp>
      <p:pic>
        <p:nvPicPr>
          <p:cNvPr id="5" name="Picture Placeholder 4" descr="a-headphones.png"/>
          <p:cNvPicPr>
            <a:picLocks noGrp="1" noChangeAspect="1"/>
          </p:cNvPicPr>
          <p:nvPr>
            <p:ph type="pic" idx="13" sz="quarter"/>
          </p:nvPr>
        </p:nvPicPr>
        <p:blipFill>
          <a:blip r:embed="rId3"/>
          <a:srcRect l="647" r="647"/>
          <a:stretch>
            <a:fillRect/>
          </a:stretch>
        </p:blipFill>
        <p:spPr/>
      </p:pic>
      <p:pic>
        <p:nvPicPr>
          <p:cNvPr id="6" name="Picture Placeholder 5" descr="a-smartphone.png"/>
          <p:cNvPicPr>
            <a:picLocks noGrp="1" noChangeAspect="1"/>
          </p:cNvPicPr>
          <p:nvPr>
            <p:ph type="pic" idx="14" sz="quarter"/>
          </p:nvPr>
        </p:nvPicPr>
        <p:blipFill>
          <a:blip r:embed="rId4"/>
          <a:srcRect l="647" r="647"/>
          <a:stretch>
            <a:fillRect/>
          </a:stretch>
        </p:blipFill>
        <p:spPr/>
      </p:pic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Let's Play a Song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2" sz="quarter"/>
          </p:nvPr>
        </p:nvSpPr>
        <p:spPr/>
        <p:txBody>
          <a:bodyPr/>
          <a:lstStyle/>
          <a:p>
            <a:r>
              <a:rPr sz="1400"/>
              <a:t>Click on Add device on the left sidebar.</a:t>
            </a:r>
          </a:p>
          <a:p>
            <a:r>
              <a:rPr sz="1400"/>
              <a:t>Select the component MusicalKeyboard to play notes on the smartphone.</a:t>
            </a:r>
          </a:p>
          <a:p>
            <a:r>
              <a:rPr sz="1400"/>
              <a:t>Scan the QR code with your smartphone or press Open in this window.</a:t>
            </a:r>
          </a:p>
        </p:txBody>
      </p:sp>
      <p:sp>
        <p:nvSpPr>
          <p:cNvPr id="4" name="Chart Placeholder 3"/>
          <p:cNvSpPr>
            <a:spLocks noGrp="1"/>
          </p:cNvSpPr>
          <p:nvPr>
            <p:ph type="chart" idx="14" sz="quarter"/>
          </p:nvPr>
        </p:nvSpPr>
        <p:spPr/>
        <p:txBody>
          <a:bodyPr/>
          <a:p>
            <a:r>
              <a:rPr sz="1400"/>
              <a:t>We're going to create a prototype that plays 'Happy Birthday' on the phone. First, let's connect our device.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Drag the notes!</a:t>
            </a:r>
          </a:p>
        </p:txBody>
      </p:sp>
      <p:pic>
        <p:nvPicPr>
          <p:cNvPr id="3" name="Picture Placeholder 2" descr="a-dragnote.en.png"/>
          <p:cNvPicPr>
            <a:picLocks noGrp="1" noChangeAspect="1"/>
          </p:cNvPicPr>
          <p:nvPr>
            <p:ph type="pic" idx="11" sz="quarter"/>
          </p:nvPr>
        </p:nvPicPr>
        <p:blipFill>
          <a:blip r:embed="rId2"/>
          <a:srcRect l="647" r="647"/>
          <a:stretch>
            <a:fillRect/>
          </a:stretch>
        </p:blipFill>
        <p:spPr/>
      </p:pic>
      <p:sp>
        <p:nvSpPr>
          <p:cNvPr id="4" name="Text Placeholder 3"/>
          <p:cNvSpPr>
            <a:spLocks noGrp="1"/>
          </p:cNvSpPr>
          <p:nvPr>
            <p:ph type="body" idx="12" sz="quarter"/>
          </p:nvPr>
        </p:nvSpPr>
        <p:spPr/>
        <p:txBody>
          <a:bodyPr/>
          <a:lstStyle/>
          <a:p>
            <a:r>
              <a:rPr sz="1400"/>
              <a:t>To build a melody, you need to drag the note blocks into the workspace in the correct sequence.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How to control the duration of a note?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5" sz="quarter"/>
          </p:nvPr>
        </p:nvSpPr>
        <p:spPr/>
      </p:sp>
      <p:sp>
        <p:nvSpPr>
          <p:cNvPr id="4" name="Text Placeholder 3"/>
          <p:cNvSpPr>
            <a:spLocks noGrp="1"/>
          </p:cNvSpPr>
          <p:nvPr>
            <p:ph type="body" idx="12" sz="quarter"/>
          </p:nvPr>
        </p:nvSpPr>
        <p:spPr/>
        <p:txBody>
          <a:bodyPr/>
          <a:lstStyle/>
          <a:p>
            <a:r>
              <a:rPr b="1" sz="1600"/>
              <a:t>We use delays!</a:t>
            </a:r>
          </a:p>
          <a:p>
            <a:r>
              <a:rPr sz="1400"/>
              <a:t>A melody isn't just about notes; it's also about rhythm. To control how long a note plays, you need to add a pause before the next one starts.</a:t>
            </a:r>
          </a:p>
          <a:p>
            <a:r>
              <a:rPr sz="1400"/>
              <a:t>For example:</a:t>
            </a:r>
          </a:p>
          <a:p>
            <a:pPr/>
            <a:r>
              <a:rPr sz="1400"/>
              <a:t>★ play a note</a:t>
            </a:r>
          </a:p>
          <a:p>
            <a:pPr/>
            <a:r>
              <a:rPr sz="1400"/>
              <a:t>★ </a:t>
            </a:r>
            <a:r>
              <a:rPr sz="1400" b="1"/>
              <a:t>wait 400 milliseconds</a:t>
            </a:r>
            <a:r>
              <a:rPr sz="1400"/>
              <a:t/>
            </a:r>
          </a:p>
          <a:p>
            <a:pPr/>
            <a:r>
              <a:rPr sz="1400"/>
              <a:t>★ play the next note</a:t>
            </a:r>
          </a:p>
          <a:p>
            <a:pPr/>
            <a:r>
              <a:rPr sz="1400"/>
              <a:t>★ </a:t>
            </a:r>
            <a:r>
              <a:rPr sz="1400" b="1"/>
              <a:t>wait 200 milliseconds</a:t>
            </a:r>
            <a:r>
              <a:rPr sz="1400"/>
              <a:t/>
            </a:r>
          </a:p>
          <a:p>
            <a:pPr/>
            <a:r>
              <a:rPr sz="1400"/>
              <a:t>★ … and so on.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idx="19" sz="quarter"/>
          </p:nvPr>
        </p:nvSpPr>
        <p:spPr/>
      </p:sp>
      <p:sp>
        <p:nvSpPr>
          <p:cNvPr id="6" name="Picture Placeholder 5"/>
          <p:cNvSpPr>
            <a:spLocks noGrp="1"/>
          </p:cNvSpPr>
          <p:nvPr>
            <p:ph type="pic" idx="20" sz="quarter"/>
          </p:nvPr>
        </p:nvSpPr>
        <p:spPr/>
      </p:sp>
      <p:sp>
        <p:nvSpPr>
          <p:cNvPr id="7" name="Picture Placeholder 6"/>
          <p:cNvSpPr>
            <a:spLocks noGrp="1"/>
          </p:cNvSpPr>
          <p:nvPr>
            <p:ph type="pic" idx="21" sz="quarter"/>
          </p:nvPr>
        </p:nvSpPr>
        <p:spPr/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What is the sequence of notes and delays?</a:t>
            </a:r>
          </a:p>
        </p:txBody>
      </p:sp>
      <p:pic>
        <p:nvPicPr>
          <p:cNvPr id="3" name="Picture Placeholder 2" descr="a-noteduration.en.png"/>
          <p:cNvPicPr>
            <a:picLocks noGrp="1" noChangeAspect="1"/>
          </p:cNvPicPr>
          <p:nvPr>
            <p:ph type="pic" idx="11" sz="quarter"/>
          </p:nvPr>
        </p:nvPicPr>
        <p:blipFill>
          <a:blip r:embed="rId2"/>
          <a:srcRect l="647" r="647"/>
          <a:stretch>
            <a:fillRect/>
          </a:stretch>
        </p:blipFill>
        <p:spPr/>
      </p:pic>
      <p:sp>
        <p:nvSpPr>
          <p:cNvPr id="4" name="Text Placeholder 3"/>
          <p:cNvSpPr>
            <a:spLocks noGrp="1"/>
          </p:cNvSpPr>
          <p:nvPr>
            <p:ph type="body" idx="12" sz="quarter"/>
          </p:nvPr>
        </p:nvSpPr>
        <p:spPr/>
        <p:txBody>
          <a:bodyPr/>
          <a:lstStyle/>
          <a:p>
            <a:r>
              <a:rPr sz="1400"/>
              <a:t>The main part of “Happy Birthday” has this sequence of notes with their respective delays, measured in milliseconds (ms).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2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FFFFFF"/>
      </a:hlink>
      <a:folHlink>
        <a:srgbClr val="FFFFFF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229</TotalTime>
  <Words>58</Words>
  <Application>Microsoft Office PowerPoint</Application>
  <PresentationFormat>Widescreen</PresentationFormat>
  <Paragraphs>11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Segoe UI</vt:lpstr>
      <vt:lpstr>Segoe UI Black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Alessio Bellino</dc:creator>
  <cp:lastModifiedBy>Alessio Bellino</cp:lastModifiedBy>
  <cp:revision>41</cp:revision>
  <dcterms:created xsi:type="dcterms:W3CDTF">2025-08-23T17:03:52Z</dcterms:created>
  <dcterms:modified xsi:type="dcterms:W3CDTF">2025-09-03T15:49:53Z</dcterms:modified>
</cp:coreProperties>
</file>