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hyperlink" Target="https://app.protobject.com/generate?it-a02-timing&amp;it&amp;dynamic&amp;-1" TargetMode="Externa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Dove si trovano i blocchi di ritardo?</a:t>
            </a:r>
          </a:p>
        </p:txBody>
      </p:sp>
      <p:pic>
        <p:nvPicPr>
          <p:cNvPr id="3" name="Picture Placeholder 2" descr="f-delay-a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Per prima cosa, troviamo i blocchi che controllano il tempo. Apri la categoria &lt;category&gt;Temporizzazione&lt;/category&gt;.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Composizione del Codice</a:t>
            </a:r>
          </a:p>
        </p:txBody>
      </p:sp>
      <p:pic>
        <p:nvPicPr>
          <p:cNvPr id="3" name="Picture Placeholder 2" descr="screenshot_cd502f47d96d3504230b119e9dd44107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Clicca sul punto interrogativo per aprire i commenti che spiegano il codice.</a:t>
            </a:r>
          </a:p>
          <a:p>
            <a:r>
              <a:rPr sz="1400"/>
              <a:t>*Ricorda*: i blocchi di ritardo si trovano nella categoria Temporizzazione.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https://app.protobject.com/generate?it-a02-timing&amp;it&amp;dynamic&amp;-1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Rifletti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In quali altre situazioni del mondo reale potresti usare la temporizzazione e i ritardi? Pensa a giochi, animazioni o anche a strumenti che usi tutti i giorni.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Crea un Segnale Luminoso Lampeggiante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Scopri come controllare la velocità del tuo codice programmando una sequenza di luci lampeggianti.</a:t>
            </a:r>
          </a:p>
        </p:txBody>
      </p:sp>
      <p:pic>
        <p:nvPicPr>
          <p:cNvPr id="4" name="Picture Placeholder 3" descr="cover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Cosa faremo?</a:t>
            </a:r>
          </a:p>
        </p:txBody>
      </p:sp>
      <p:pic>
        <p:nvPicPr>
          <p:cNvPr id="3" name="Picture Placeholder 2" descr="02_beacon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Cos'è un LED?</a:t>
            </a:r>
          </a:p>
        </p:txBody>
      </p:sp>
      <p:pic>
        <p:nvPicPr>
          <p:cNvPr id="3" name="Picture Placeholder 2" descr="a-examples1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Hai mai guardato da vicino lo schermo della tua TV o del tuo smartphone? È composto da milioni di piccole e potenti luci chiamate </a:t>
            </a:r>
            <a:r>
              <a:rPr sz="1400" b="1"/>
              <a:t>LED</a:t>
            </a:r>
            <a:r>
              <a:rPr sz="1400"/>
              <a:t>.</a:t>
            </a:r>
          </a:p>
          <a:p>
            <a:r>
              <a:rPr sz="1400"/>
              <a:t>I LED sono ovunque intorno a noi, da quelli grandi che illuminano una stanza a quelli piccoli che lavorano insieme per creare le immagini che vedi su uno schermo.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 lo schermo del cellulare?</a:t>
            </a:r>
          </a:p>
        </p:txBody>
      </p:sp>
      <p:pic>
        <p:nvPicPr>
          <p:cNvPr id="3" name="Picture Placeholder 2" descr="b-led-smartphon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Lo schermo del tuo cellulare è pieno di migliaia di questi piccoli LED. Quando guardi un video o una foto, sono queste le luci che si accendono e si spengono per formare l'immagine.</a:t>
            </a:r>
          </a:p>
          <a:p>
            <a:r>
              <a:rPr sz="1400"/>
              <a:t>Quando prototipiamo con Protobject, sono proprio questi i LED che controlliamo con il nostro codice!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Il Problema della Velocità</a:t>
            </a:r>
          </a:p>
        </p:txBody>
      </p:sp>
      <p:pic>
        <p:nvPicPr>
          <p:cNvPr id="3" name="Picture Placeholder 2" descr="c-no-tim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Ecco un indovinello: immagina di dire al tuo prototipo di accendere una lampada </a:t>
            </a:r>
            <a:r>
              <a:rPr sz="1400" b="1"/>
              <a:t>ON</a:t>
            </a:r>
            <a:r>
              <a:rPr sz="1400"/>
              <a:t> e poi, nell'istruzione successiva, di spegnerla </a:t>
            </a:r>
            <a:r>
              <a:rPr sz="1400" b="1"/>
              <a:t>OFF</a:t>
            </a:r>
            <a:r>
              <a:rPr sz="1400"/>
              <a:t>. Ti aspetteresti di vedere un rapido flash, giusto? Ma in realtà non vedresti niente!</a:t>
            </a:r>
          </a:p>
          <a:p>
            <a:r>
              <a:rPr sz="1400"/>
              <a:t>Perché? </a:t>
            </a:r>
            <a:r>
              <a:rPr sz="1400" b="1"/>
              <a:t>Le macchine sono incredibilmente veloci!</a:t>
            </a:r>
            <a:r>
              <a:rPr sz="1400"/>
              <a:t> La lampada si accende, ma si spegne così rapidamente che i nostri occhi umani non riescono nemmeno a percepirlo.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 Istruzioni Devono Essere Precise!</a:t>
            </a:r>
          </a:p>
        </p:txBody>
      </p:sp>
      <p:pic>
        <p:nvPicPr>
          <p:cNvPr id="3" name="Picture Placeholder 2" descr="d-tim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I computer non possono indovinare cosa vogliamo. Se le nostre istruzioni sono ambigue, il programma non funzionerà come previsto.</a:t>
            </a:r>
          </a:p>
          <a:p>
            <a:r>
              <a:rPr sz="1400"/>
              <a:t>Nel nostro indovinello della luce lampeggiante, il pezzo mancante era dire al computer </a:t>
            </a:r>
            <a:r>
              <a:rPr sz="1400" b="1"/>
              <a:t>quanto tempo aspettare</a:t>
            </a:r>
            <a:r>
              <a:rPr sz="1400"/>
              <a:t> tra l'accensione e lo spegnimento della luce. Questa azione di fare una pausa per una durata specifica si chiama </a:t>
            </a:r>
            <a:r>
              <a:rPr sz="1400" b="1"/>
              <a:t>Temporizzazione</a:t>
            </a:r>
            <a:r>
              <a:rPr sz="140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Cosa significa 'temporizzazione'?</a:t>
            </a:r>
          </a:p>
        </p:txBody>
      </p:sp>
      <p:pic>
        <p:nvPicPr>
          <p:cNvPr id="3" name="Picture Placeholder 2" descr="e-sequenc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Per far lampeggiare una luce come un segnale luminoso, dobbiamo creare una sequenza che includa </a:t>
            </a:r>
            <a:r>
              <a:rPr sz="1400" b="1"/>
              <a:t>tempi di attesa</a:t>
            </a:r>
            <a:r>
              <a:rPr sz="1400"/>
              <a:t>, o ritardi, tra i comandi ON e OFF.</a:t>
            </a:r>
          </a:p>
          <a:p>
            <a:r>
              <a:rPr sz="1400"/>
              <a:t>Nella programmazione, possiamo misurare il tempo in diverse unità. In Protobject, possiamo usare </a:t>
            </a:r>
            <a:r>
              <a:rPr sz="1400" b="1"/>
              <a:t>secondi</a:t>
            </a:r>
            <a:r>
              <a:rPr sz="1400"/>
              <a:t> o </a:t>
            </a:r>
            <a:r>
              <a:rPr sz="1400" b="1"/>
              <a:t>millisecondi</a:t>
            </a:r>
            <a:r>
              <a:rPr sz="1400"/>
              <a:t> (1000 millisecondi = 1 secondo) per controllare perfettamente la nostra temporizzazione.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 un Segnale Luminoso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Premi Aggiungi dispositivo e seleziona il componente Lampada.</a:t>
            </a:r>
          </a:p>
          <a:p>
            <a:r>
              <a:rPr sz="1400"/>
              <a:t>Scansiona il codice QR con il tuo smartphone.</a:t>
            </a:r>
          </a:p>
          <a:p>
            <a:r>
              <a:rPr sz="1400"/>
              <a:t>Se non hai uno smartphone, puoi premere Apri in questa finestra per aprire la lampada sullo stesso computer.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Creeremo un prototipo di un segnale luminoso.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